
<file path=[Content_Types].xml><?xml version="1.0" encoding="utf-8"?>
<Types xmlns="http://schemas.openxmlformats.org/package/2006/content-types">
  <Override PartName="/ppt/diagrams/data17.xml" ContentType="application/vnd.openxmlformats-officedocument.drawingml.diagramData+xml"/>
  <Override PartName="/ppt/slides/slide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diagrams/quickStyle17.xml" ContentType="application/vnd.openxmlformats-officedocument.drawingml.diagramStyle+xml"/>
  <Override PartName="/ppt/diagrams/data20.xml" ContentType="application/vnd.openxmlformats-officedocument.drawingml.diagramData+xml"/>
  <Override PartName="/ppt/slides/slide10.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layout15.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layout13.xml" ContentType="application/vnd.openxmlformats-officedocument.drawingml.diagramLayout+xml"/>
  <Default Extension="xlsx" ContentType="application/vnd.openxmlformats-officedocument.spreadsheetml.sheet"/>
  <Override PartName="/ppt/diagrams/colors18.xml" ContentType="application/vnd.openxmlformats-officedocument.drawingml.diagramColors+xml"/>
  <Override PartName="/ppt/diagrams/quickStyle20.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diagrams/colors14.xml" ContentType="application/vnd.openxmlformats-officedocument.drawingml.diagramColors+xml"/>
  <Override PartName="/ppt/diagrams/colors16.xml" ContentType="application/vnd.openxmlformats-officedocument.drawingml.diagramColors+xml"/>
  <Override PartName="/ppt/charts/chart1.xml" ContentType="application/vnd.openxmlformats-officedocument.drawingml.chart+xml"/>
  <Override PartName="/ppt/diagrams/data18.xml" ContentType="application/vnd.openxmlformats-officedocument.drawingml.diagramData+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Override PartName="/ppt/diagrams/data16.xml" ContentType="application/vnd.openxmlformats-officedocument.drawingml.diagramData+xml"/>
  <Override PartName="/ppt/diagrams/layout20.xml" ContentType="application/vnd.openxmlformats-officedocument.drawingml.diagram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diagrams/colors21.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21.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charts/chart2.xml" ContentType="application/vnd.openxmlformats-officedocument.drawingml.chart+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4" r:id="rId2"/>
    <p:sldId id="272" r:id="rId3"/>
    <p:sldId id="259" r:id="rId4"/>
    <p:sldId id="260" r:id="rId5"/>
    <p:sldId id="261" r:id="rId6"/>
    <p:sldId id="262" r:id="rId7"/>
    <p:sldId id="263" r:id="rId8"/>
    <p:sldId id="264" r:id="rId9"/>
    <p:sldId id="265" r:id="rId10"/>
    <p:sldId id="266" r:id="rId11"/>
    <p:sldId id="267" r:id="rId12"/>
    <p:sldId id="268" r:id="rId13"/>
    <p:sldId id="269" r:id="rId14"/>
    <p:sldId id="270" r:id="rId15"/>
    <p:sldId id="257"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6600"/>
    <a:srgbClr val="33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8500" autoAdjust="0"/>
  </p:normalViewPr>
  <p:slideViewPr>
    <p:cSldViewPr>
      <p:cViewPr>
        <p:scale>
          <a:sx n="80" d="100"/>
          <a:sy n="80" d="100"/>
        </p:scale>
        <p:origin x="-780"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SG"/>
  <c:style val="35"/>
  <c:chart>
    <c:view3D>
      <c:rotX val="10"/>
      <c:rotY val="30"/>
      <c:rAngAx val="1"/>
    </c:view3D>
    <c:plotArea>
      <c:layout/>
      <c:bar3DChart>
        <c:barDir val="bar"/>
        <c:grouping val="percentStacked"/>
        <c:ser>
          <c:idx val="0"/>
          <c:order val="0"/>
          <c:tx>
            <c:strRef>
              <c:f>Sheet1!$B$1</c:f>
              <c:strCache>
                <c:ptCount val="1"/>
                <c:pt idx="0">
                  <c:v>yes</c:v>
                </c:pt>
              </c:strCache>
            </c:strRef>
          </c:tx>
          <c:cat>
            <c:strRef>
              <c:f>Sheet1!$A$2:$A$7</c:f>
              <c:strCache>
                <c:ptCount val="6"/>
                <c:pt idx="0">
                  <c:v>changed perception</c:v>
                </c:pt>
                <c:pt idx="1">
                  <c:v>will talk about CERN</c:v>
                </c:pt>
                <c:pt idx="2">
                  <c:v>more equipped</c:v>
                </c:pt>
                <c:pt idx="3">
                  <c:v>expectations fulfilled</c:v>
                </c:pt>
                <c:pt idx="4">
                  <c:v>does internationla exposure helps</c:v>
                </c:pt>
                <c:pt idx="5">
                  <c:v>does teachers develop scientific temperament</c:v>
                </c:pt>
              </c:strCache>
            </c:strRef>
          </c:cat>
          <c:val>
            <c:numRef>
              <c:f>Sheet1!$B$2:$B$7</c:f>
              <c:numCache>
                <c:formatCode>General</c:formatCode>
                <c:ptCount val="6"/>
                <c:pt idx="0">
                  <c:v>21</c:v>
                </c:pt>
                <c:pt idx="1">
                  <c:v>32</c:v>
                </c:pt>
                <c:pt idx="2">
                  <c:v>27</c:v>
                </c:pt>
                <c:pt idx="3">
                  <c:v>24</c:v>
                </c:pt>
                <c:pt idx="4">
                  <c:v>21</c:v>
                </c:pt>
                <c:pt idx="5">
                  <c:v>21</c:v>
                </c:pt>
              </c:numCache>
            </c:numRef>
          </c:val>
        </c:ser>
        <c:ser>
          <c:idx val="1"/>
          <c:order val="1"/>
          <c:tx>
            <c:strRef>
              <c:f>Sheet1!$C$1</c:f>
              <c:strCache>
                <c:ptCount val="1"/>
                <c:pt idx="0">
                  <c:v>somewhat</c:v>
                </c:pt>
              </c:strCache>
            </c:strRef>
          </c:tx>
          <c:cat>
            <c:strRef>
              <c:f>Sheet1!$A$2:$A$7</c:f>
              <c:strCache>
                <c:ptCount val="6"/>
                <c:pt idx="0">
                  <c:v>changed perception</c:v>
                </c:pt>
                <c:pt idx="1">
                  <c:v>will talk about CERN</c:v>
                </c:pt>
                <c:pt idx="2">
                  <c:v>more equipped</c:v>
                </c:pt>
                <c:pt idx="3">
                  <c:v>expectations fulfilled</c:v>
                </c:pt>
                <c:pt idx="4">
                  <c:v>does internationla exposure helps</c:v>
                </c:pt>
                <c:pt idx="5">
                  <c:v>does teachers develop scientific temperament</c:v>
                </c:pt>
              </c:strCache>
            </c:strRef>
          </c:cat>
          <c:val>
            <c:numRef>
              <c:f>Sheet1!$C$2:$C$7</c:f>
              <c:numCache>
                <c:formatCode>General</c:formatCode>
                <c:ptCount val="6"/>
                <c:pt idx="0">
                  <c:v>9</c:v>
                </c:pt>
                <c:pt idx="1">
                  <c:v>0</c:v>
                </c:pt>
                <c:pt idx="2">
                  <c:v>5</c:v>
                </c:pt>
                <c:pt idx="3">
                  <c:v>8</c:v>
                </c:pt>
                <c:pt idx="4">
                  <c:v>8</c:v>
                </c:pt>
                <c:pt idx="5">
                  <c:v>9</c:v>
                </c:pt>
              </c:numCache>
            </c:numRef>
          </c:val>
        </c:ser>
        <c:ser>
          <c:idx val="2"/>
          <c:order val="2"/>
          <c:tx>
            <c:strRef>
              <c:f>Sheet1!$D$1</c:f>
              <c:strCache>
                <c:ptCount val="1"/>
                <c:pt idx="0">
                  <c:v>no</c:v>
                </c:pt>
              </c:strCache>
            </c:strRef>
          </c:tx>
          <c:cat>
            <c:strRef>
              <c:f>Sheet1!$A$2:$A$7</c:f>
              <c:strCache>
                <c:ptCount val="6"/>
                <c:pt idx="0">
                  <c:v>changed perception</c:v>
                </c:pt>
                <c:pt idx="1">
                  <c:v>will talk about CERN</c:v>
                </c:pt>
                <c:pt idx="2">
                  <c:v>more equipped</c:v>
                </c:pt>
                <c:pt idx="3">
                  <c:v>expectations fulfilled</c:v>
                </c:pt>
                <c:pt idx="4">
                  <c:v>does internationla exposure helps</c:v>
                </c:pt>
                <c:pt idx="5">
                  <c:v>does teachers develop scientific temperament</c:v>
                </c:pt>
              </c:strCache>
            </c:strRef>
          </c:cat>
          <c:val>
            <c:numRef>
              <c:f>Sheet1!$D$2:$D$7</c:f>
              <c:numCache>
                <c:formatCode>General</c:formatCode>
                <c:ptCount val="6"/>
                <c:pt idx="0">
                  <c:v>2</c:v>
                </c:pt>
                <c:pt idx="1">
                  <c:v>0</c:v>
                </c:pt>
                <c:pt idx="2">
                  <c:v>0</c:v>
                </c:pt>
                <c:pt idx="3">
                  <c:v>0</c:v>
                </c:pt>
                <c:pt idx="4">
                  <c:v>3</c:v>
                </c:pt>
                <c:pt idx="5">
                  <c:v>2</c:v>
                </c:pt>
              </c:numCache>
            </c:numRef>
          </c:val>
        </c:ser>
        <c:shape val="cylinder"/>
        <c:axId val="97928320"/>
        <c:axId val="97985664"/>
        <c:axId val="0"/>
      </c:bar3DChart>
      <c:catAx>
        <c:axId val="97928320"/>
        <c:scaling>
          <c:orientation val="minMax"/>
        </c:scaling>
        <c:axPos val="l"/>
        <c:tickLblPos val="nextTo"/>
        <c:txPr>
          <a:bodyPr/>
          <a:lstStyle/>
          <a:p>
            <a:pPr>
              <a:defRPr b="1">
                <a:solidFill>
                  <a:srgbClr val="002060"/>
                </a:solidFill>
                <a:latin typeface="Book Antiqua" pitchFamily="18" charset="0"/>
              </a:defRPr>
            </a:pPr>
            <a:endParaRPr lang="en-US"/>
          </a:p>
        </c:txPr>
        <c:crossAx val="97985664"/>
        <c:crosses val="autoZero"/>
        <c:auto val="1"/>
        <c:lblAlgn val="ctr"/>
        <c:lblOffset val="100"/>
      </c:catAx>
      <c:valAx>
        <c:axId val="97985664"/>
        <c:scaling>
          <c:orientation val="minMax"/>
        </c:scaling>
        <c:axPos val="b"/>
        <c:majorGridlines/>
        <c:numFmt formatCode="0%" sourceLinked="1"/>
        <c:tickLblPos val="nextTo"/>
        <c:crossAx val="97928320"/>
        <c:crosses val="autoZero"/>
        <c:crossBetween val="between"/>
      </c:valAx>
    </c:plotArea>
    <c:legend>
      <c:legendPos val="r"/>
      <c:layout/>
      <c:txPr>
        <a:bodyPr/>
        <a:lstStyle/>
        <a:p>
          <a:pPr>
            <a:defRPr b="1">
              <a:solidFill>
                <a:srgbClr val="002060"/>
              </a:solidFill>
              <a:latin typeface="Book Antiqua" pitchFamily="18" charset="0"/>
            </a:defRPr>
          </a:pPr>
          <a:endParaRPr lang="en-US"/>
        </a:p>
      </c:txPr>
    </c:legend>
    <c:plotVisOnly val="1"/>
  </c:chart>
  <c:spPr>
    <a:ln>
      <a:noFill/>
    </a:ln>
  </c:spPr>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SG"/>
  <c:style val="35"/>
  <c:chart>
    <c:view3D>
      <c:rotX val="10"/>
      <c:rotY val="30"/>
      <c:rAngAx val="1"/>
    </c:view3D>
    <c:plotArea>
      <c:layout/>
      <c:bar3DChart>
        <c:barDir val="bar"/>
        <c:grouping val="percentStacked"/>
        <c:ser>
          <c:idx val="0"/>
          <c:order val="0"/>
          <c:tx>
            <c:strRef>
              <c:f>Sheet1!$B$1</c:f>
              <c:strCache>
                <c:ptCount val="1"/>
                <c:pt idx="0">
                  <c:v>lectures</c:v>
                </c:pt>
              </c:strCache>
            </c:strRef>
          </c:tx>
          <c:cat>
            <c:strRef>
              <c:f>Sheet1!$A$2:$A$3</c:f>
              <c:strCache>
                <c:ptCount val="2"/>
                <c:pt idx="0">
                  <c:v>what has influenced</c:v>
                </c:pt>
                <c:pt idx="1">
                  <c:v>what will you organise</c:v>
                </c:pt>
              </c:strCache>
            </c:strRef>
          </c:cat>
          <c:val>
            <c:numRef>
              <c:f>Sheet1!$B$2:$B$3</c:f>
              <c:numCache>
                <c:formatCode>General</c:formatCode>
                <c:ptCount val="2"/>
                <c:pt idx="0">
                  <c:v>24</c:v>
                </c:pt>
                <c:pt idx="1">
                  <c:v>21</c:v>
                </c:pt>
              </c:numCache>
            </c:numRef>
          </c:val>
        </c:ser>
        <c:ser>
          <c:idx val="1"/>
          <c:order val="1"/>
          <c:tx>
            <c:strRef>
              <c:f>Sheet1!$C$1</c:f>
              <c:strCache>
                <c:ptCount val="1"/>
                <c:pt idx="0">
                  <c:v>visits</c:v>
                </c:pt>
              </c:strCache>
            </c:strRef>
          </c:tx>
          <c:cat>
            <c:strRef>
              <c:f>Sheet1!$A$2:$A$3</c:f>
              <c:strCache>
                <c:ptCount val="2"/>
                <c:pt idx="0">
                  <c:v>what has influenced</c:v>
                </c:pt>
                <c:pt idx="1">
                  <c:v>what will you organise</c:v>
                </c:pt>
              </c:strCache>
            </c:strRef>
          </c:cat>
          <c:val>
            <c:numRef>
              <c:f>Sheet1!$C$2:$C$3</c:f>
              <c:numCache>
                <c:formatCode>General</c:formatCode>
                <c:ptCount val="2"/>
                <c:pt idx="0">
                  <c:v>14</c:v>
                </c:pt>
                <c:pt idx="1">
                  <c:v>10</c:v>
                </c:pt>
              </c:numCache>
            </c:numRef>
          </c:val>
        </c:ser>
        <c:ser>
          <c:idx val="2"/>
          <c:order val="2"/>
          <c:tx>
            <c:strRef>
              <c:f>Sheet1!$D$1</c:f>
              <c:strCache>
                <c:ptCount val="1"/>
                <c:pt idx="0">
                  <c:v>working group/science clubs</c:v>
                </c:pt>
              </c:strCache>
            </c:strRef>
          </c:tx>
          <c:cat>
            <c:strRef>
              <c:f>Sheet1!$A$2:$A$3</c:f>
              <c:strCache>
                <c:ptCount val="2"/>
                <c:pt idx="0">
                  <c:v>what has influenced</c:v>
                </c:pt>
                <c:pt idx="1">
                  <c:v>what will you organise</c:v>
                </c:pt>
              </c:strCache>
            </c:strRef>
          </c:cat>
          <c:val>
            <c:numRef>
              <c:f>Sheet1!$D$2:$D$3</c:f>
              <c:numCache>
                <c:formatCode>General</c:formatCode>
                <c:ptCount val="2"/>
                <c:pt idx="0">
                  <c:v>2</c:v>
                </c:pt>
                <c:pt idx="1">
                  <c:v>6</c:v>
                </c:pt>
              </c:numCache>
            </c:numRef>
          </c:val>
        </c:ser>
        <c:ser>
          <c:idx val="3"/>
          <c:order val="3"/>
          <c:tx>
            <c:strRef>
              <c:f>Sheet1!$E$1</c:f>
              <c:strCache>
                <c:ptCount val="1"/>
                <c:pt idx="0">
                  <c:v>informal talks/writing articles</c:v>
                </c:pt>
              </c:strCache>
            </c:strRef>
          </c:tx>
          <c:cat>
            <c:strRef>
              <c:f>Sheet1!$A$2:$A$3</c:f>
              <c:strCache>
                <c:ptCount val="2"/>
                <c:pt idx="0">
                  <c:v>what has influenced</c:v>
                </c:pt>
                <c:pt idx="1">
                  <c:v>what will you organise</c:v>
                </c:pt>
              </c:strCache>
            </c:strRef>
          </c:cat>
          <c:val>
            <c:numRef>
              <c:f>Sheet1!$E$2:$E$3</c:f>
              <c:numCache>
                <c:formatCode>General</c:formatCode>
                <c:ptCount val="2"/>
                <c:pt idx="0">
                  <c:v>11</c:v>
                </c:pt>
                <c:pt idx="1">
                  <c:v>10</c:v>
                </c:pt>
              </c:numCache>
            </c:numRef>
          </c:val>
        </c:ser>
        <c:shape val="cylinder"/>
        <c:axId val="104912768"/>
        <c:axId val="105187584"/>
        <c:axId val="0"/>
      </c:bar3DChart>
      <c:catAx>
        <c:axId val="104912768"/>
        <c:scaling>
          <c:orientation val="minMax"/>
        </c:scaling>
        <c:axPos val="l"/>
        <c:tickLblPos val="nextTo"/>
        <c:txPr>
          <a:bodyPr/>
          <a:lstStyle/>
          <a:p>
            <a:pPr>
              <a:defRPr b="1">
                <a:solidFill>
                  <a:srgbClr val="002060"/>
                </a:solidFill>
                <a:latin typeface="Book Antiqua" pitchFamily="18" charset="0"/>
              </a:defRPr>
            </a:pPr>
            <a:endParaRPr lang="en-US"/>
          </a:p>
        </c:txPr>
        <c:crossAx val="105187584"/>
        <c:crosses val="autoZero"/>
        <c:auto val="1"/>
        <c:lblAlgn val="ctr"/>
        <c:lblOffset val="100"/>
      </c:catAx>
      <c:valAx>
        <c:axId val="105187584"/>
        <c:scaling>
          <c:orientation val="minMax"/>
        </c:scaling>
        <c:axPos val="b"/>
        <c:majorGridlines/>
        <c:numFmt formatCode="0%" sourceLinked="1"/>
        <c:tickLblPos val="nextTo"/>
        <c:crossAx val="104912768"/>
        <c:crosses val="autoZero"/>
        <c:crossBetween val="between"/>
      </c:valAx>
    </c:plotArea>
    <c:legend>
      <c:legendPos val="r"/>
      <c:layout/>
      <c:txPr>
        <a:bodyPr/>
        <a:lstStyle/>
        <a:p>
          <a:pPr>
            <a:defRPr b="1">
              <a:solidFill>
                <a:srgbClr val="002060"/>
              </a:solidFill>
              <a:latin typeface="Book Antiqua" pitchFamily="18" charset="0"/>
            </a:defRPr>
          </a:pPr>
          <a:endParaRPr lang="en-US"/>
        </a:p>
      </c:txPr>
    </c:legend>
    <c:plotVisOnly val="1"/>
  </c:chart>
  <c:spPr>
    <a:ln>
      <a:noFill/>
    </a:ln>
  </c:spPr>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9304F1-C1DB-4CD9-AB46-6B66894EF477}" type="doc">
      <dgm:prSet loTypeId="urn:microsoft.com/office/officeart/2005/8/layout/process2" loCatId="process" qsTypeId="urn:microsoft.com/office/officeart/2005/8/quickstyle/3d1" qsCatId="3D" csTypeId="urn:microsoft.com/office/officeart/2005/8/colors/accent1_2" csCatId="accent1" phldr="1"/>
      <dgm:spPr/>
    </dgm:pt>
    <dgm:pt modelId="{6E1AD435-6CD1-4EC8-ABDD-8D69C2205209}">
      <dgm:prSet phldrT="[Text]" custT="1"/>
      <dgm:spPr/>
      <dgm:t>
        <a:bodyPr/>
        <a:lstStyle/>
        <a:p>
          <a:r>
            <a:rPr lang="en-US" sz="2400" dirty="0" smtClean="0">
              <a:latin typeface="Book Antiqua" pitchFamily="18" charset="0"/>
            </a:rPr>
            <a:t>and one of the objective is </a:t>
          </a:r>
          <a:endParaRPr lang="en-SG" sz="2400" dirty="0">
            <a:latin typeface="Book Antiqua" pitchFamily="18" charset="0"/>
          </a:endParaRPr>
        </a:p>
      </dgm:t>
    </dgm:pt>
    <dgm:pt modelId="{2139D433-24E9-410C-AFAB-1705055BA2D0}" type="parTrans" cxnId="{3AA756DB-C36E-4B6D-A921-56477B28B86A}">
      <dgm:prSet/>
      <dgm:spPr/>
      <dgm:t>
        <a:bodyPr/>
        <a:lstStyle/>
        <a:p>
          <a:endParaRPr lang="en-SG"/>
        </a:p>
      </dgm:t>
    </dgm:pt>
    <dgm:pt modelId="{F1453E35-CB22-47C5-ABCC-E7BD7AD90994}" type="sibTrans" cxnId="{3AA756DB-C36E-4B6D-A921-56477B28B86A}">
      <dgm:prSet/>
      <dgm:spPr/>
      <dgm:t>
        <a:bodyPr/>
        <a:lstStyle/>
        <a:p>
          <a:endParaRPr lang="en-SG"/>
        </a:p>
      </dgm:t>
    </dgm:pt>
    <dgm:pt modelId="{2A14B72E-D9F6-479A-9D49-A3CCB69C00DE}" type="pres">
      <dgm:prSet presAssocID="{AC9304F1-C1DB-4CD9-AB46-6B66894EF477}" presName="linearFlow" presStyleCnt="0">
        <dgm:presLayoutVars>
          <dgm:resizeHandles val="exact"/>
        </dgm:presLayoutVars>
      </dgm:prSet>
      <dgm:spPr/>
    </dgm:pt>
    <dgm:pt modelId="{43B521B5-A183-4F4B-9FF7-9C8B792B5885}" type="pres">
      <dgm:prSet presAssocID="{6E1AD435-6CD1-4EC8-ABDD-8D69C2205209}" presName="node" presStyleLbl="node1" presStyleIdx="0" presStyleCnt="1" custScaleX="166234" custLinFactNeighborX="-6832" custLinFactNeighborY="-98">
        <dgm:presLayoutVars>
          <dgm:bulletEnabled val="1"/>
        </dgm:presLayoutVars>
      </dgm:prSet>
      <dgm:spPr/>
      <dgm:t>
        <a:bodyPr/>
        <a:lstStyle/>
        <a:p>
          <a:endParaRPr lang="en-SG"/>
        </a:p>
      </dgm:t>
    </dgm:pt>
  </dgm:ptLst>
  <dgm:cxnLst>
    <dgm:cxn modelId="{3AA756DB-C36E-4B6D-A921-56477B28B86A}" srcId="{AC9304F1-C1DB-4CD9-AB46-6B66894EF477}" destId="{6E1AD435-6CD1-4EC8-ABDD-8D69C2205209}" srcOrd="0" destOrd="0" parTransId="{2139D433-24E9-410C-AFAB-1705055BA2D0}" sibTransId="{F1453E35-CB22-47C5-ABCC-E7BD7AD90994}"/>
    <dgm:cxn modelId="{6723C41A-688F-4AC6-AA44-83D319B75A16}" type="presOf" srcId="{AC9304F1-C1DB-4CD9-AB46-6B66894EF477}" destId="{2A14B72E-D9F6-479A-9D49-A3CCB69C00DE}" srcOrd="0" destOrd="0" presId="urn:microsoft.com/office/officeart/2005/8/layout/process2"/>
    <dgm:cxn modelId="{099FEA25-10F1-464E-902F-1F0BC5151639}" type="presOf" srcId="{6E1AD435-6CD1-4EC8-ABDD-8D69C2205209}" destId="{43B521B5-A183-4F4B-9FF7-9C8B792B5885}" srcOrd="0" destOrd="0" presId="urn:microsoft.com/office/officeart/2005/8/layout/process2"/>
    <dgm:cxn modelId="{8FFFA133-ECEF-4ED8-A422-EF380F3BAB83}" type="presParOf" srcId="{2A14B72E-D9F6-479A-9D49-A3CCB69C00DE}" destId="{43B521B5-A183-4F4B-9FF7-9C8B792B5885}" srcOrd="0" destOrd="0" presId="urn:microsoft.com/office/officeart/2005/8/layout/process2"/>
  </dgm:cxnLst>
  <dgm:bg/>
  <dgm:whole/>
</dgm:dataModel>
</file>

<file path=ppt/diagrams/data10.xml><?xml version="1.0" encoding="utf-8"?>
<dgm:dataModel xmlns:dgm="http://schemas.openxmlformats.org/drawingml/2006/diagram" xmlns:a="http://schemas.openxmlformats.org/drawingml/2006/main">
  <dgm:ptLst>
    <dgm:pt modelId="{4D55BB16-E81D-463C-86E7-FD4E8943DBC9}" type="doc">
      <dgm:prSet loTypeId="urn:microsoft.com/office/officeart/2005/8/layout/orgChart1" loCatId="hierarchy" qsTypeId="urn:microsoft.com/office/officeart/2005/8/quickstyle/3d2" qsCatId="3D" csTypeId="urn:microsoft.com/office/officeart/2005/8/colors/accent4_4" csCatId="accent4" phldr="1"/>
      <dgm:spPr/>
      <dgm:t>
        <a:bodyPr/>
        <a:lstStyle/>
        <a:p>
          <a:endParaRPr lang="en-SG"/>
        </a:p>
      </dgm:t>
    </dgm:pt>
    <dgm:pt modelId="{130B87F2-E1EF-4749-AA14-D29DBBE16CC4}" type="pres">
      <dgm:prSet presAssocID="{4D55BB16-E81D-463C-86E7-FD4E8943DBC9}" presName="hierChild1" presStyleCnt="0">
        <dgm:presLayoutVars>
          <dgm:orgChart val="1"/>
          <dgm:chPref val="1"/>
          <dgm:dir/>
          <dgm:animOne val="branch"/>
          <dgm:animLvl val="lvl"/>
          <dgm:resizeHandles/>
        </dgm:presLayoutVars>
      </dgm:prSet>
      <dgm:spPr/>
      <dgm:t>
        <a:bodyPr/>
        <a:lstStyle/>
        <a:p>
          <a:endParaRPr lang="en-SG"/>
        </a:p>
      </dgm:t>
    </dgm:pt>
  </dgm:ptLst>
  <dgm:cxnLst>
    <dgm:cxn modelId="{5626C71F-7E9B-4453-9247-52FDE0E3E015}" type="presOf" srcId="{4D55BB16-E81D-463C-86E7-FD4E8943DBC9}" destId="{130B87F2-E1EF-4749-AA14-D29DBBE16CC4}" srcOrd="0" destOrd="0" presId="urn:microsoft.com/office/officeart/2005/8/layout/orgChart1"/>
  </dgm:cxnLst>
  <dgm:bg/>
  <dgm:whole/>
</dgm:dataModel>
</file>

<file path=ppt/diagrams/data11.xml><?xml version="1.0" encoding="utf-8"?>
<dgm:dataModel xmlns:dgm="http://schemas.openxmlformats.org/drawingml/2006/diagram" xmlns:a="http://schemas.openxmlformats.org/drawingml/2006/main">
  <dgm:ptLst>
    <dgm:pt modelId="{4D55BB16-E81D-463C-86E7-FD4E8943DBC9}" type="doc">
      <dgm:prSet loTypeId="urn:microsoft.com/office/officeart/2005/8/layout/orgChart1" loCatId="hierarchy" qsTypeId="urn:microsoft.com/office/officeart/2005/8/quickstyle/3d2" qsCatId="3D" csTypeId="urn:microsoft.com/office/officeart/2005/8/colors/accent2_4" csCatId="accent2" phldr="1"/>
      <dgm:spPr/>
      <dgm:t>
        <a:bodyPr/>
        <a:lstStyle/>
        <a:p>
          <a:endParaRPr lang="en-SG"/>
        </a:p>
      </dgm:t>
    </dgm:pt>
    <dgm:pt modelId="{B25C24A5-F2AC-483C-A36B-7A7ED4606778}">
      <dgm:prSet phldrT="[Text]" custT="1"/>
      <dgm:spPr/>
      <dgm:t>
        <a:bodyPr/>
        <a:lstStyle/>
        <a:p>
          <a:r>
            <a:rPr lang="en-US" sz="2200" b="1" dirty="0" smtClean="0">
              <a:latin typeface="Book Antiqua" pitchFamily="18" charset="0"/>
            </a:rPr>
            <a:t>Outside Classroom</a:t>
          </a:r>
          <a:endParaRPr lang="en-SG" sz="2200" b="1" dirty="0">
            <a:latin typeface="Book Antiqua" pitchFamily="18" charset="0"/>
          </a:endParaRPr>
        </a:p>
      </dgm:t>
    </dgm:pt>
    <dgm:pt modelId="{14F6D707-FF89-4F9E-8452-66123F797758}" type="sibTrans" cxnId="{B224CEFE-FEC4-488D-B91F-C3C9BFD6EB5D}">
      <dgm:prSet/>
      <dgm:spPr/>
      <dgm:t>
        <a:bodyPr/>
        <a:lstStyle/>
        <a:p>
          <a:endParaRPr lang="en-SG" sz="2200"/>
        </a:p>
      </dgm:t>
    </dgm:pt>
    <dgm:pt modelId="{9AD49775-C429-4A6B-B587-A4A22365FCD1}" type="parTrans" cxnId="{B224CEFE-FEC4-488D-B91F-C3C9BFD6EB5D}">
      <dgm:prSet/>
      <dgm:spPr/>
      <dgm:t>
        <a:bodyPr/>
        <a:lstStyle/>
        <a:p>
          <a:endParaRPr lang="en-SG" sz="2200"/>
        </a:p>
      </dgm:t>
    </dgm:pt>
    <dgm:pt modelId="{130B87F2-E1EF-4749-AA14-D29DBBE16CC4}" type="pres">
      <dgm:prSet presAssocID="{4D55BB16-E81D-463C-86E7-FD4E8943DBC9}" presName="hierChild1" presStyleCnt="0">
        <dgm:presLayoutVars>
          <dgm:orgChart val="1"/>
          <dgm:chPref val="1"/>
          <dgm:dir/>
          <dgm:animOne val="branch"/>
          <dgm:animLvl val="lvl"/>
          <dgm:resizeHandles/>
        </dgm:presLayoutVars>
      </dgm:prSet>
      <dgm:spPr/>
      <dgm:t>
        <a:bodyPr/>
        <a:lstStyle/>
        <a:p>
          <a:endParaRPr lang="en-SG"/>
        </a:p>
      </dgm:t>
    </dgm:pt>
    <dgm:pt modelId="{3B36B6AC-C913-42BA-B095-AEF8D3580825}" type="pres">
      <dgm:prSet presAssocID="{B25C24A5-F2AC-483C-A36B-7A7ED4606778}" presName="hierRoot1" presStyleCnt="0">
        <dgm:presLayoutVars>
          <dgm:hierBranch val="init"/>
        </dgm:presLayoutVars>
      </dgm:prSet>
      <dgm:spPr/>
      <dgm:t>
        <a:bodyPr/>
        <a:lstStyle/>
        <a:p>
          <a:endParaRPr lang="en-SG"/>
        </a:p>
      </dgm:t>
    </dgm:pt>
    <dgm:pt modelId="{79DF5A3D-AA3F-4590-892A-9BDB955EBD46}" type="pres">
      <dgm:prSet presAssocID="{B25C24A5-F2AC-483C-A36B-7A7ED4606778}" presName="rootComposite1" presStyleCnt="0"/>
      <dgm:spPr/>
      <dgm:t>
        <a:bodyPr/>
        <a:lstStyle/>
        <a:p>
          <a:endParaRPr lang="en-SG"/>
        </a:p>
      </dgm:t>
    </dgm:pt>
    <dgm:pt modelId="{593F9A41-C205-4BA6-9B53-BD04DADA5DA9}" type="pres">
      <dgm:prSet presAssocID="{B25C24A5-F2AC-483C-A36B-7A7ED4606778}" presName="rootText1" presStyleLbl="node0" presStyleIdx="0" presStyleCnt="1" custScaleX="131916" custScaleY="56488" custLinFactNeighborX="-6277" custLinFactNeighborY="-4">
        <dgm:presLayoutVars>
          <dgm:chPref val="3"/>
        </dgm:presLayoutVars>
      </dgm:prSet>
      <dgm:spPr/>
      <dgm:t>
        <a:bodyPr/>
        <a:lstStyle/>
        <a:p>
          <a:endParaRPr lang="en-SG"/>
        </a:p>
      </dgm:t>
    </dgm:pt>
    <dgm:pt modelId="{D82C161E-36DA-4A2F-B7B9-FC56FD2CF250}" type="pres">
      <dgm:prSet presAssocID="{B25C24A5-F2AC-483C-A36B-7A7ED4606778}" presName="rootConnector1" presStyleLbl="node1" presStyleIdx="0" presStyleCnt="0"/>
      <dgm:spPr/>
      <dgm:t>
        <a:bodyPr/>
        <a:lstStyle/>
        <a:p>
          <a:endParaRPr lang="en-SG"/>
        </a:p>
      </dgm:t>
    </dgm:pt>
    <dgm:pt modelId="{FEA568C1-7A30-4BAF-A142-DACDD37F05F7}" type="pres">
      <dgm:prSet presAssocID="{B25C24A5-F2AC-483C-A36B-7A7ED4606778}" presName="hierChild2" presStyleCnt="0"/>
      <dgm:spPr/>
      <dgm:t>
        <a:bodyPr/>
        <a:lstStyle/>
        <a:p>
          <a:endParaRPr lang="en-SG"/>
        </a:p>
      </dgm:t>
    </dgm:pt>
    <dgm:pt modelId="{6A909B72-3E9F-4E69-80D5-EFBA464068B2}" type="pres">
      <dgm:prSet presAssocID="{B25C24A5-F2AC-483C-A36B-7A7ED4606778}" presName="hierChild3" presStyleCnt="0"/>
      <dgm:spPr/>
      <dgm:t>
        <a:bodyPr/>
        <a:lstStyle/>
        <a:p>
          <a:endParaRPr lang="en-SG"/>
        </a:p>
      </dgm:t>
    </dgm:pt>
  </dgm:ptLst>
  <dgm:cxnLst>
    <dgm:cxn modelId="{9CB2F1B7-0A72-467B-9C5A-6602F303F759}" type="presOf" srcId="{B25C24A5-F2AC-483C-A36B-7A7ED4606778}" destId="{D82C161E-36DA-4A2F-B7B9-FC56FD2CF250}" srcOrd="1" destOrd="0" presId="urn:microsoft.com/office/officeart/2005/8/layout/orgChart1"/>
    <dgm:cxn modelId="{7859214B-B404-426E-B620-7D8C0CFECFDE}" type="presOf" srcId="{B25C24A5-F2AC-483C-A36B-7A7ED4606778}" destId="{593F9A41-C205-4BA6-9B53-BD04DADA5DA9}" srcOrd="0" destOrd="0" presId="urn:microsoft.com/office/officeart/2005/8/layout/orgChart1"/>
    <dgm:cxn modelId="{618B6BB9-BA01-41B2-98C6-63A7618E1F9B}" type="presOf" srcId="{4D55BB16-E81D-463C-86E7-FD4E8943DBC9}" destId="{130B87F2-E1EF-4749-AA14-D29DBBE16CC4}" srcOrd="0" destOrd="0" presId="urn:microsoft.com/office/officeart/2005/8/layout/orgChart1"/>
    <dgm:cxn modelId="{B224CEFE-FEC4-488D-B91F-C3C9BFD6EB5D}" srcId="{4D55BB16-E81D-463C-86E7-FD4E8943DBC9}" destId="{B25C24A5-F2AC-483C-A36B-7A7ED4606778}" srcOrd="0" destOrd="0" parTransId="{9AD49775-C429-4A6B-B587-A4A22365FCD1}" sibTransId="{14F6D707-FF89-4F9E-8452-66123F797758}"/>
    <dgm:cxn modelId="{082E25BF-8140-4C78-B99E-F18148C71F2C}" type="presParOf" srcId="{130B87F2-E1EF-4749-AA14-D29DBBE16CC4}" destId="{3B36B6AC-C913-42BA-B095-AEF8D3580825}" srcOrd="0" destOrd="0" presId="urn:microsoft.com/office/officeart/2005/8/layout/orgChart1"/>
    <dgm:cxn modelId="{441474C4-9024-4E0E-9F9D-1B45518123C0}" type="presParOf" srcId="{3B36B6AC-C913-42BA-B095-AEF8D3580825}" destId="{79DF5A3D-AA3F-4590-892A-9BDB955EBD46}" srcOrd="0" destOrd="0" presId="urn:microsoft.com/office/officeart/2005/8/layout/orgChart1"/>
    <dgm:cxn modelId="{17C11B7E-BE2F-4DED-A789-87DEC52F644B}" type="presParOf" srcId="{79DF5A3D-AA3F-4590-892A-9BDB955EBD46}" destId="{593F9A41-C205-4BA6-9B53-BD04DADA5DA9}" srcOrd="0" destOrd="0" presId="urn:microsoft.com/office/officeart/2005/8/layout/orgChart1"/>
    <dgm:cxn modelId="{81FE6E24-A047-438C-8601-61FAE43F1066}" type="presParOf" srcId="{79DF5A3D-AA3F-4590-892A-9BDB955EBD46}" destId="{D82C161E-36DA-4A2F-B7B9-FC56FD2CF250}" srcOrd="1" destOrd="0" presId="urn:microsoft.com/office/officeart/2005/8/layout/orgChart1"/>
    <dgm:cxn modelId="{60BCF020-FF8D-45C6-A667-55A8619FC7E6}" type="presParOf" srcId="{3B36B6AC-C913-42BA-B095-AEF8D3580825}" destId="{FEA568C1-7A30-4BAF-A142-DACDD37F05F7}" srcOrd="1" destOrd="0" presId="urn:microsoft.com/office/officeart/2005/8/layout/orgChart1"/>
    <dgm:cxn modelId="{188927EE-B421-4485-AAED-79F245C0BD84}" type="presParOf" srcId="{3B36B6AC-C913-42BA-B095-AEF8D3580825}" destId="{6A909B72-3E9F-4E69-80D5-EFBA464068B2}" srcOrd="2" destOrd="0" presId="urn:microsoft.com/office/officeart/2005/8/layout/orgChart1"/>
  </dgm:cxnLst>
  <dgm:bg/>
  <dgm:whole/>
</dgm:dataModel>
</file>

<file path=ppt/diagrams/data12.xml><?xml version="1.0" encoding="utf-8"?>
<dgm:dataModel xmlns:dgm="http://schemas.openxmlformats.org/drawingml/2006/diagram" xmlns:a="http://schemas.openxmlformats.org/drawingml/2006/main">
  <dgm:ptLst>
    <dgm:pt modelId="{3729E67A-F2F1-46DB-9033-C24C5D58A1BC}" type="doc">
      <dgm:prSet loTypeId="urn:microsoft.com/office/officeart/2005/8/layout/process2" loCatId="process" qsTypeId="urn:microsoft.com/office/officeart/2005/8/quickstyle/3d2" qsCatId="3D" csTypeId="urn:microsoft.com/office/officeart/2005/8/colors/accent0_1" csCatId="mainScheme" phldr="1"/>
      <dgm:spPr/>
    </dgm:pt>
    <dgm:pt modelId="{793B0618-00F7-4D72-8FC7-FD2918EBA93A}">
      <dgm:prSet phldrT="[Text]" custT="1"/>
      <dgm:spPr/>
      <dgm:t>
        <a:bodyPr/>
        <a:lstStyle/>
        <a:p>
          <a:r>
            <a:rPr lang="en-US" sz="2200" b="1" dirty="0" smtClean="0">
              <a:solidFill>
                <a:srgbClr val="002060"/>
              </a:solidFill>
              <a:latin typeface="Book Antiqua" pitchFamily="18" charset="0"/>
            </a:rPr>
            <a:t>conducting workshops</a:t>
          </a:r>
          <a:endParaRPr lang="en-SG" sz="2200" b="1" dirty="0">
            <a:solidFill>
              <a:srgbClr val="002060"/>
            </a:solidFill>
            <a:latin typeface="Book Antiqua" pitchFamily="18" charset="0"/>
          </a:endParaRPr>
        </a:p>
      </dgm:t>
    </dgm:pt>
    <dgm:pt modelId="{D606BEF5-2615-451F-BE49-345854895C0F}" type="parTrans" cxnId="{1F6CF8BD-5E7D-4A69-8A61-1F8226401778}">
      <dgm:prSet/>
      <dgm:spPr/>
      <dgm:t>
        <a:bodyPr/>
        <a:lstStyle/>
        <a:p>
          <a:endParaRPr lang="en-SG" sz="2200" b="1">
            <a:solidFill>
              <a:srgbClr val="002060"/>
            </a:solidFill>
            <a:latin typeface="Book Antiqua" pitchFamily="18" charset="0"/>
          </a:endParaRPr>
        </a:p>
      </dgm:t>
    </dgm:pt>
    <dgm:pt modelId="{199B25C2-302C-4C78-9B2E-62E21C97CCE5}" type="sibTrans" cxnId="{1F6CF8BD-5E7D-4A69-8A61-1F8226401778}">
      <dgm:prSet custT="1"/>
      <dgm:spPr/>
      <dgm:t>
        <a:bodyPr/>
        <a:lstStyle/>
        <a:p>
          <a:endParaRPr lang="en-SG" sz="2200" b="1">
            <a:solidFill>
              <a:srgbClr val="002060"/>
            </a:solidFill>
            <a:latin typeface="Book Antiqua" pitchFamily="18" charset="0"/>
          </a:endParaRPr>
        </a:p>
      </dgm:t>
    </dgm:pt>
    <dgm:pt modelId="{3B985AF0-5B95-4A19-84E7-720BC85C7E3D}">
      <dgm:prSet phldrT="[Text]" custT="1"/>
      <dgm:spPr/>
      <dgm:t>
        <a:bodyPr/>
        <a:lstStyle/>
        <a:p>
          <a:r>
            <a:rPr lang="en-US" sz="2200" b="1" dirty="0" smtClean="0">
              <a:solidFill>
                <a:srgbClr val="002060"/>
              </a:solidFill>
              <a:latin typeface="Book Antiqua" pitchFamily="18" charset="0"/>
            </a:rPr>
            <a:t>educating parents</a:t>
          </a:r>
        </a:p>
      </dgm:t>
    </dgm:pt>
    <dgm:pt modelId="{19C0907B-D422-4D6E-9B18-BD23C441C4D3}" type="parTrans" cxnId="{A602CE07-8BE6-4393-ACCA-BEC1F2BF619C}">
      <dgm:prSet/>
      <dgm:spPr/>
      <dgm:t>
        <a:bodyPr/>
        <a:lstStyle/>
        <a:p>
          <a:endParaRPr lang="en-SG" sz="2200" b="1">
            <a:solidFill>
              <a:srgbClr val="002060"/>
            </a:solidFill>
            <a:latin typeface="Book Antiqua" pitchFamily="18" charset="0"/>
          </a:endParaRPr>
        </a:p>
      </dgm:t>
    </dgm:pt>
    <dgm:pt modelId="{F184F764-C9E0-4584-88C7-F4A265BA6B9C}" type="sibTrans" cxnId="{A602CE07-8BE6-4393-ACCA-BEC1F2BF619C}">
      <dgm:prSet custT="1"/>
      <dgm:spPr/>
      <dgm:t>
        <a:bodyPr/>
        <a:lstStyle/>
        <a:p>
          <a:endParaRPr lang="en-SG" sz="2200" b="1">
            <a:solidFill>
              <a:srgbClr val="002060"/>
            </a:solidFill>
            <a:latin typeface="Book Antiqua" pitchFamily="18" charset="0"/>
          </a:endParaRPr>
        </a:p>
      </dgm:t>
    </dgm:pt>
    <dgm:pt modelId="{A8CB0AD8-8EE9-4BB3-A055-784F3544C34C}">
      <dgm:prSet phldrT="[Text]" custT="1"/>
      <dgm:spPr/>
      <dgm:t>
        <a:bodyPr/>
        <a:lstStyle/>
        <a:p>
          <a:r>
            <a:rPr lang="en-US" sz="2200" b="1" dirty="0" smtClean="0">
              <a:solidFill>
                <a:srgbClr val="002060"/>
              </a:solidFill>
              <a:latin typeface="Book Antiqua" pitchFamily="18" charset="0"/>
            </a:rPr>
            <a:t>visit CERN</a:t>
          </a:r>
          <a:endParaRPr lang="en-SG" sz="2200" b="1" dirty="0">
            <a:solidFill>
              <a:srgbClr val="002060"/>
            </a:solidFill>
            <a:latin typeface="Book Antiqua" pitchFamily="18" charset="0"/>
          </a:endParaRPr>
        </a:p>
      </dgm:t>
    </dgm:pt>
    <dgm:pt modelId="{09F0FF0D-801B-49E1-836C-A99D9244BF42}" type="parTrans" cxnId="{5EF5453E-208A-4060-9971-57E46CCADFCB}">
      <dgm:prSet/>
      <dgm:spPr/>
      <dgm:t>
        <a:bodyPr/>
        <a:lstStyle/>
        <a:p>
          <a:endParaRPr lang="en-SG" sz="2200" b="1">
            <a:solidFill>
              <a:srgbClr val="002060"/>
            </a:solidFill>
            <a:latin typeface="Book Antiqua" pitchFamily="18" charset="0"/>
          </a:endParaRPr>
        </a:p>
      </dgm:t>
    </dgm:pt>
    <dgm:pt modelId="{C68B97C0-6176-428A-9088-A7460AA25395}" type="sibTrans" cxnId="{5EF5453E-208A-4060-9971-57E46CCADFCB}">
      <dgm:prSet/>
      <dgm:spPr/>
      <dgm:t>
        <a:bodyPr/>
        <a:lstStyle/>
        <a:p>
          <a:endParaRPr lang="en-SG" sz="2200" b="1">
            <a:solidFill>
              <a:srgbClr val="002060"/>
            </a:solidFill>
            <a:latin typeface="Book Antiqua" pitchFamily="18" charset="0"/>
          </a:endParaRPr>
        </a:p>
      </dgm:t>
    </dgm:pt>
    <dgm:pt modelId="{14590D5A-C8A8-4734-B955-C0941A061B59}" type="pres">
      <dgm:prSet presAssocID="{3729E67A-F2F1-46DB-9033-C24C5D58A1BC}" presName="linearFlow" presStyleCnt="0">
        <dgm:presLayoutVars>
          <dgm:resizeHandles val="exact"/>
        </dgm:presLayoutVars>
      </dgm:prSet>
      <dgm:spPr/>
    </dgm:pt>
    <dgm:pt modelId="{5B95E75E-7B9A-4BE2-A54B-343613C3D15A}" type="pres">
      <dgm:prSet presAssocID="{793B0618-00F7-4D72-8FC7-FD2918EBA93A}" presName="node" presStyleLbl="node1" presStyleIdx="0" presStyleCnt="3" custScaleY="35939" custLinFactNeighborY="1491">
        <dgm:presLayoutVars>
          <dgm:bulletEnabled val="1"/>
        </dgm:presLayoutVars>
      </dgm:prSet>
      <dgm:spPr/>
      <dgm:t>
        <a:bodyPr/>
        <a:lstStyle/>
        <a:p>
          <a:endParaRPr lang="en-SG"/>
        </a:p>
      </dgm:t>
    </dgm:pt>
    <dgm:pt modelId="{134085D6-6B57-49A7-92DC-BD963C648840}" type="pres">
      <dgm:prSet presAssocID="{199B25C2-302C-4C78-9B2E-62E21C97CCE5}" presName="sibTrans" presStyleLbl="sibTrans2D1" presStyleIdx="0" presStyleCnt="2" custScaleX="113411" custScaleY="26727"/>
      <dgm:spPr/>
      <dgm:t>
        <a:bodyPr/>
        <a:lstStyle/>
        <a:p>
          <a:endParaRPr lang="en-SG"/>
        </a:p>
      </dgm:t>
    </dgm:pt>
    <dgm:pt modelId="{087198C3-BB48-476C-877B-B33FBBA25253}" type="pres">
      <dgm:prSet presAssocID="{199B25C2-302C-4C78-9B2E-62E21C97CCE5}" presName="connectorText" presStyleLbl="sibTrans2D1" presStyleIdx="0" presStyleCnt="2"/>
      <dgm:spPr/>
      <dgm:t>
        <a:bodyPr/>
        <a:lstStyle/>
        <a:p>
          <a:endParaRPr lang="en-SG"/>
        </a:p>
      </dgm:t>
    </dgm:pt>
    <dgm:pt modelId="{41599DA2-85E3-4079-81EE-4469BE7C1CC2}" type="pres">
      <dgm:prSet presAssocID="{3B985AF0-5B95-4A19-84E7-720BC85C7E3D}" presName="node" presStyleLbl="node1" presStyleIdx="1" presStyleCnt="3" custScaleY="36502" custLinFactNeighborY="-2680">
        <dgm:presLayoutVars>
          <dgm:bulletEnabled val="1"/>
        </dgm:presLayoutVars>
      </dgm:prSet>
      <dgm:spPr/>
      <dgm:t>
        <a:bodyPr/>
        <a:lstStyle/>
        <a:p>
          <a:endParaRPr lang="en-SG"/>
        </a:p>
      </dgm:t>
    </dgm:pt>
    <dgm:pt modelId="{6FA3FD1C-8ADF-46E9-9A4E-461FBF8A601F}" type="pres">
      <dgm:prSet presAssocID="{F184F764-C9E0-4584-88C7-F4A265BA6B9C}" presName="sibTrans" presStyleLbl="sibTrans2D1" presStyleIdx="1" presStyleCnt="2" custScaleX="113992" custScaleY="26727"/>
      <dgm:spPr/>
      <dgm:t>
        <a:bodyPr/>
        <a:lstStyle/>
        <a:p>
          <a:endParaRPr lang="en-SG"/>
        </a:p>
      </dgm:t>
    </dgm:pt>
    <dgm:pt modelId="{8FB9387A-4E98-4E7F-9202-F889DF83D96E}" type="pres">
      <dgm:prSet presAssocID="{F184F764-C9E0-4584-88C7-F4A265BA6B9C}" presName="connectorText" presStyleLbl="sibTrans2D1" presStyleIdx="1" presStyleCnt="2"/>
      <dgm:spPr/>
      <dgm:t>
        <a:bodyPr/>
        <a:lstStyle/>
        <a:p>
          <a:endParaRPr lang="en-SG"/>
        </a:p>
      </dgm:t>
    </dgm:pt>
    <dgm:pt modelId="{7D055836-07C1-43A0-A018-8B01CD21F95F}" type="pres">
      <dgm:prSet presAssocID="{A8CB0AD8-8EE9-4BB3-A055-784F3544C34C}" presName="node" presStyleLbl="node1" presStyleIdx="2" presStyleCnt="3" custScaleY="35051" custLinFactNeighborY="-10481">
        <dgm:presLayoutVars>
          <dgm:bulletEnabled val="1"/>
        </dgm:presLayoutVars>
      </dgm:prSet>
      <dgm:spPr/>
      <dgm:t>
        <a:bodyPr/>
        <a:lstStyle/>
        <a:p>
          <a:endParaRPr lang="en-SG"/>
        </a:p>
      </dgm:t>
    </dgm:pt>
  </dgm:ptLst>
  <dgm:cxnLst>
    <dgm:cxn modelId="{60C91E85-6C29-469C-AB6A-18EFBE71ED25}" type="presOf" srcId="{A8CB0AD8-8EE9-4BB3-A055-784F3544C34C}" destId="{7D055836-07C1-43A0-A018-8B01CD21F95F}" srcOrd="0" destOrd="0" presId="urn:microsoft.com/office/officeart/2005/8/layout/process2"/>
    <dgm:cxn modelId="{95B14C02-962D-4130-BBDD-5DE0B9F52D2A}" type="presOf" srcId="{3729E67A-F2F1-46DB-9033-C24C5D58A1BC}" destId="{14590D5A-C8A8-4734-B955-C0941A061B59}" srcOrd="0" destOrd="0" presId="urn:microsoft.com/office/officeart/2005/8/layout/process2"/>
    <dgm:cxn modelId="{1F6CF8BD-5E7D-4A69-8A61-1F8226401778}" srcId="{3729E67A-F2F1-46DB-9033-C24C5D58A1BC}" destId="{793B0618-00F7-4D72-8FC7-FD2918EBA93A}" srcOrd="0" destOrd="0" parTransId="{D606BEF5-2615-451F-BE49-345854895C0F}" sibTransId="{199B25C2-302C-4C78-9B2E-62E21C97CCE5}"/>
    <dgm:cxn modelId="{CFFFDD98-C0C0-4CFF-ACE1-C809678A7BB5}" type="presOf" srcId="{199B25C2-302C-4C78-9B2E-62E21C97CCE5}" destId="{134085D6-6B57-49A7-92DC-BD963C648840}" srcOrd="0" destOrd="0" presId="urn:microsoft.com/office/officeart/2005/8/layout/process2"/>
    <dgm:cxn modelId="{9273D199-7230-4AEB-B5D1-054F8A75D767}" type="presOf" srcId="{793B0618-00F7-4D72-8FC7-FD2918EBA93A}" destId="{5B95E75E-7B9A-4BE2-A54B-343613C3D15A}" srcOrd="0" destOrd="0" presId="urn:microsoft.com/office/officeart/2005/8/layout/process2"/>
    <dgm:cxn modelId="{F4A55604-0C09-4104-B3A6-04A76C0A2604}" type="presOf" srcId="{199B25C2-302C-4C78-9B2E-62E21C97CCE5}" destId="{087198C3-BB48-476C-877B-B33FBBA25253}" srcOrd="1" destOrd="0" presId="urn:microsoft.com/office/officeart/2005/8/layout/process2"/>
    <dgm:cxn modelId="{BC20FD94-B0E7-454F-80B2-EA177E44B88D}" type="presOf" srcId="{F184F764-C9E0-4584-88C7-F4A265BA6B9C}" destId="{6FA3FD1C-8ADF-46E9-9A4E-461FBF8A601F}" srcOrd="0" destOrd="0" presId="urn:microsoft.com/office/officeart/2005/8/layout/process2"/>
    <dgm:cxn modelId="{4FDEB147-943A-4B13-8ADB-2472A284A6DB}" type="presOf" srcId="{F184F764-C9E0-4584-88C7-F4A265BA6B9C}" destId="{8FB9387A-4E98-4E7F-9202-F889DF83D96E}" srcOrd="1" destOrd="0" presId="urn:microsoft.com/office/officeart/2005/8/layout/process2"/>
    <dgm:cxn modelId="{A602CE07-8BE6-4393-ACCA-BEC1F2BF619C}" srcId="{3729E67A-F2F1-46DB-9033-C24C5D58A1BC}" destId="{3B985AF0-5B95-4A19-84E7-720BC85C7E3D}" srcOrd="1" destOrd="0" parTransId="{19C0907B-D422-4D6E-9B18-BD23C441C4D3}" sibTransId="{F184F764-C9E0-4584-88C7-F4A265BA6B9C}"/>
    <dgm:cxn modelId="{117B6D68-5684-4EA1-B8C7-E60FBBB7DEBE}" type="presOf" srcId="{3B985AF0-5B95-4A19-84E7-720BC85C7E3D}" destId="{41599DA2-85E3-4079-81EE-4469BE7C1CC2}" srcOrd="0" destOrd="0" presId="urn:microsoft.com/office/officeart/2005/8/layout/process2"/>
    <dgm:cxn modelId="{5EF5453E-208A-4060-9971-57E46CCADFCB}" srcId="{3729E67A-F2F1-46DB-9033-C24C5D58A1BC}" destId="{A8CB0AD8-8EE9-4BB3-A055-784F3544C34C}" srcOrd="2" destOrd="0" parTransId="{09F0FF0D-801B-49E1-836C-A99D9244BF42}" sibTransId="{C68B97C0-6176-428A-9088-A7460AA25395}"/>
    <dgm:cxn modelId="{1E7BCD0F-93BD-4D3C-8BB1-0E4E1CFC1E36}" type="presParOf" srcId="{14590D5A-C8A8-4734-B955-C0941A061B59}" destId="{5B95E75E-7B9A-4BE2-A54B-343613C3D15A}" srcOrd="0" destOrd="0" presId="urn:microsoft.com/office/officeart/2005/8/layout/process2"/>
    <dgm:cxn modelId="{8D219F78-7941-448B-B5CB-8B05E585DA11}" type="presParOf" srcId="{14590D5A-C8A8-4734-B955-C0941A061B59}" destId="{134085D6-6B57-49A7-92DC-BD963C648840}" srcOrd="1" destOrd="0" presId="urn:microsoft.com/office/officeart/2005/8/layout/process2"/>
    <dgm:cxn modelId="{9E5634E9-4804-4DAA-939D-D87E35979D2B}" type="presParOf" srcId="{134085D6-6B57-49A7-92DC-BD963C648840}" destId="{087198C3-BB48-476C-877B-B33FBBA25253}" srcOrd="0" destOrd="0" presId="urn:microsoft.com/office/officeart/2005/8/layout/process2"/>
    <dgm:cxn modelId="{7DF3983A-4472-4BDE-B5A4-D50B0E0B7C83}" type="presParOf" srcId="{14590D5A-C8A8-4734-B955-C0941A061B59}" destId="{41599DA2-85E3-4079-81EE-4469BE7C1CC2}" srcOrd="2" destOrd="0" presId="urn:microsoft.com/office/officeart/2005/8/layout/process2"/>
    <dgm:cxn modelId="{26CC9A9B-A768-46BC-A98A-D8C1588801A1}" type="presParOf" srcId="{14590D5A-C8A8-4734-B955-C0941A061B59}" destId="{6FA3FD1C-8ADF-46E9-9A4E-461FBF8A601F}" srcOrd="3" destOrd="0" presId="urn:microsoft.com/office/officeart/2005/8/layout/process2"/>
    <dgm:cxn modelId="{9AF170C5-02FF-4F4B-A6CD-33E95FB3DA45}" type="presParOf" srcId="{6FA3FD1C-8ADF-46E9-9A4E-461FBF8A601F}" destId="{8FB9387A-4E98-4E7F-9202-F889DF83D96E}" srcOrd="0" destOrd="0" presId="urn:microsoft.com/office/officeart/2005/8/layout/process2"/>
    <dgm:cxn modelId="{681CFE55-C5E5-417D-9AA8-77CD9109079E}" type="presParOf" srcId="{14590D5A-C8A8-4734-B955-C0941A061B59}" destId="{7D055836-07C1-43A0-A018-8B01CD21F95F}" srcOrd="4" destOrd="0" presId="urn:microsoft.com/office/officeart/2005/8/layout/process2"/>
  </dgm:cxnLst>
  <dgm:bg/>
  <dgm:whole/>
</dgm:dataModel>
</file>

<file path=ppt/diagrams/data13.xml><?xml version="1.0" encoding="utf-8"?>
<dgm:dataModel xmlns:dgm="http://schemas.openxmlformats.org/drawingml/2006/diagram" xmlns:a="http://schemas.openxmlformats.org/drawingml/2006/main">
  <dgm:ptLst>
    <dgm:pt modelId="{3729E67A-F2F1-46DB-9033-C24C5D58A1BC}" type="doc">
      <dgm:prSet loTypeId="urn:microsoft.com/office/officeart/2005/8/layout/process2" loCatId="process" qsTypeId="urn:microsoft.com/office/officeart/2005/8/quickstyle/3d2" qsCatId="3D" csTypeId="urn:microsoft.com/office/officeart/2005/8/colors/accent2_1" csCatId="accent2" phldr="1"/>
      <dgm:spPr/>
    </dgm:pt>
    <dgm:pt modelId="{793B0618-00F7-4D72-8FC7-FD2918EBA93A}">
      <dgm:prSet phldrT="[Text]" custT="1"/>
      <dgm:spPr/>
      <dgm:t>
        <a:bodyPr/>
        <a:lstStyle/>
        <a:p>
          <a:r>
            <a:rPr lang="en-US" sz="2200" b="1" dirty="0" smtClean="0">
              <a:solidFill>
                <a:srgbClr val="002060"/>
              </a:solidFill>
              <a:latin typeface="Book Antiqua" pitchFamily="18" charset="0"/>
            </a:rPr>
            <a:t>resources</a:t>
          </a:r>
          <a:endParaRPr lang="en-SG" sz="2200" b="1" dirty="0">
            <a:solidFill>
              <a:srgbClr val="002060"/>
            </a:solidFill>
            <a:latin typeface="Book Antiqua" pitchFamily="18" charset="0"/>
          </a:endParaRPr>
        </a:p>
      </dgm:t>
    </dgm:pt>
    <dgm:pt modelId="{D606BEF5-2615-451F-BE49-345854895C0F}" type="parTrans" cxnId="{1F6CF8BD-5E7D-4A69-8A61-1F8226401778}">
      <dgm:prSet/>
      <dgm:spPr/>
      <dgm:t>
        <a:bodyPr/>
        <a:lstStyle/>
        <a:p>
          <a:endParaRPr lang="en-SG" sz="2200" b="1">
            <a:solidFill>
              <a:srgbClr val="002060"/>
            </a:solidFill>
            <a:latin typeface="Book Antiqua" pitchFamily="18" charset="0"/>
          </a:endParaRPr>
        </a:p>
      </dgm:t>
    </dgm:pt>
    <dgm:pt modelId="{199B25C2-302C-4C78-9B2E-62E21C97CCE5}" type="sibTrans" cxnId="{1F6CF8BD-5E7D-4A69-8A61-1F8226401778}">
      <dgm:prSet custT="1"/>
      <dgm:spPr/>
      <dgm:t>
        <a:bodyPr/>
        <a:lstStyle/>
        <a:p>
          <a:endParaRPr lang="en-SG" sz="2200" b="1">
            <a:solidFill>
              <a:srgbClr val="002060"/>
            </a:solidFill>
            <a:latin typeface="Book Antiqua" pitchFamily="18" charset="0"/>
          </a:endParaRPr>
        </a:p>
      </dgm:t>
    </dgm:pt>
    <dgm:pt modelId="{3B985AF0-5B95-4A19-84E7-720BC85C7E3D}">
      <dgm:prSet phldrT="[Text]" custT="1"/>
      <dgm:spPr/>
      <dgm:t>
        <a:bodyPr/>
        <a:lstStyle/>
        <a:p>
          <a:r>
            <a:rPr lang="en-US" sz="2200" b="1" dirty="0" smtClean="0">
              <a:solidFill>
                <a:srgbClr val="002060"/>
              </a:solidFill>
              <a:latin typeface="Book Antiqua" pitchFamily="18" charset="0"/>
            </a:rPr>
            <a:t>labs, worksheets</a:t>
          </a:r>
        </a:p>
      </dgm:t>
    </dgm:pt>
    <dgm:pt modelId="{19C0907B-D422-4D6E-9B18-BD23C441C4D3}" type="parTrans" cxnId="{A602CE07-8BE6-4393-ACCA-BEC1F2BF619C}">
      <dgm:prSet/>
      <dgm:spPr/>
      <dgm:t>
        <a:bodyPr/>
        <a:lstStyle/>
        <a:p>
          <a:endParaRPr lang="en-SG" sz="2200" b="1">
            <a:solidFill>
              <a:srgbClr val="002060"/>
            </a:solidFill>
            <a:latin typeface="Book Antiqua" pitchFamily="18" charset="0"/>
          </a:endParaRPr>
        </a:p>
      </dgm:t>
    </dgm:pt>
    <dgm:pt modelId="{F184F764-C9E0-4584-88C7-F4A265BA6B9C}" type="sibTrans" cxnId="{A602CE07-8BE6-4393-ACCA-BEC1F2BF619C}">
      <dgm:prSet custT="1"/>
      <dgm:spPr/>
      <dgm:t>
        <a:bodyPr/>
        <a:lstStyle/>
        <a:p>
          <a:endParaRPr lang="en-SG" sz="2200" b="1">
            <a:solidFill>
              <a:srgbClr val="002060"/>
            </a:solidFill>
            <a:latin typeface="Book Antiqua" pitchFamily="18" charset="0"/>
          </a:endParaRPr>
        </a:p>
      </dgm:t>
    </dgm:pt>
    <dgm:pt modelId="{A8CB0AD8-8EE9-4BB3-A055-784F3544C34C}">
      <dgm:prSet phldrT="[Text]" custT="1"/>
      <dgm:spPr/>
      <dgm:t>
        <a:bodyPr/>
        <a:lstStyle/>
        <a:p>
          <a:r>
            <a:rPr lang="en-US" sz="2200" b="1" dirty="0" smtClean="0">
              <a:solidFill>
                <a:srgbClr val="002060"/>
              </a:solidFill>
              <a:latin typeface="Book Antiqua" pitchFamily="18" charset="0"/>
            </a:rPr>
            <a:t>webpage</a:t>
          </a:r>
          <a:endParaRPr lang="en-SG" sz="2200" b="1" dirty="0">
            <a:solidFill>
              <a:srgbClr val="002060"/>
            </a:solidFill>
            <a:latin typeface="Book Antiqua" pitchFamily="18" charset="0"/>
          </a:endParaRPr>
        </a:p>
      </dgm:t>
    </dgm:pt>
    <dgm:pt modelId="{09F0FF0D-801B-49E1-836C-A99D9244BF42}" type="parTrans" cxnId="{5EF5453E-208A-4060-9971-57E46CCADFCB}">
      <dgm:prSet/>
      <dgm:spPr/>
      <dgm:t>
        <a:bodyPr/>
        <a:lstStyle/>
        <a:p>
          <a:endParaRPr lang="en-SG" sz="2200" b="1">
            <a:solidFill>
              <a:srgbClr val="002060"/>
            </a:solidFill>
            <a:latin typeface="Book Antiqua" pitchFamily="18" charset="0"/>
          </a:endParaRPr>
        </a:p>
      </dgm:t>
    </dgm:pt>
    <dgm:pt modelId="{C68B97C0-6176-428A-9088-A7460AA25395}" type="sibTrans" cxnId="{5EF5453E-208A-4060-9971-57E46CCADFCB}">
      <dgm:prSet/>
      <dgm:spPr/>
      <dgm:t>
        <a:bodyPr/>
        <a:lstStyle/>
        <a:p>
          <a:endParaRPr lang="en-SG" sz="2200" b="1">
            <a:solidFill>
              <a:srgbClr val="002060"/>
            </a:solidFill>
            <a:latin typeface="Book Antiqua" pitchFamily="18" charset="0"/>
          </a:endParaRPr>
        </a:p>
      </dgm:t>
    </dgm:pt>
    <dgm:pt modelId="{14590D5A-C8A8-4734-B955-C0941A061B59}" type="pres">
      <dgm:prSet presAssocID="{3729E67A-F2F1-46DB-9033-C24C5D58A1BC}" presName="linearFlow" presStyleCnt="0">
        <dgm:presLayoutVars>
          <dgm:resizeHandles val="exact"/>
        </dgm:presLayoutVars>
      </dgm:prSet>
      <dgm:spPr/>
    </dgm:pt>
    <dgm:pt modelId="{5B95E75E-7B9A-4BE2-A54B-343613C3D15A}" type="pres">
      <dgm:prSet presAssocID="{793B0618-00F7-4D72-8FC7-FD2918EBA93A}" presName="node" presStyleLbl="node1" presStyleIdx="0" presStyleCnt="3" custScaleY="35939" custLinFactNeighborY="1491">
        <dgm:presLayoutVars>
          <dgm:bulletEnabled val="1"/>
        </dgm:presLayoutVars>
      </dgm:prSet>
      <dgm:spPr/>
      <dgm:t>
        <a:bodyPr/>
        <a:lstStyle/>
        <a:p>
          <a:endParaRPr lang="en-SG"/>
        </a:p>
      </dgm:t>
    </dgm:pt>
    <dgm:pt modelId="{134085D6-6B57-49A7-92DC-BD963C648840}" type="pres">
      <dgm:prSet presAssocID="{199B25C2-302C-4C78-9B2E-62E21C97CCE5}" presName="sibTrans" presStyleLbl="sibTrans2D1" presStyleIdx="0" presStyleCnt="2" custScaleX="113411" custScaleY="26727"/>
      <dgm:spPr/>
      <dgm:t>
        <a:bodyPr/>
        <a:lstStyle/>
        <a:p>
          <a:endParaRPr lang="en-SG"/>
        </a:p>
      </dgm:t>
    </dgm:pt>
    <dgm:pt modelId="{087198C3-BB48-476C-877B-B33FBBA25253}" type="pres">
      <dgm:prSet presAssocID="{199B25C2-302C-4C78-9B2E-62E21C97CCE5}" presName="connectorText" presStyleLbl="sibTrans2D1" presStyleIdx="0" presStyleCnt="2"/>
      <dgm:spPr/>
      <dgm:t>
        <a:bodyPr/>
        <a:lstStyle/>
        <a:p>
          <a:endParaRPr lang="en-SG"/>
        </a:p>
      </dgm:t>
    </dgm:pt>
    <dgm:pt modelId="{41599DA2-85E3-4079-81EE-4469BE7C1CC2}" type="pres">
      <dgm:prSet presAssocID="{3B985AF0-5B95-4A19-84E7-720BC85C7E3D}" presName="node" presStyleLbl="node1" presStyleIdx="1" presStyleCnt="3" custScaleY="36502" custLinFactNeighborY="-2680">
        <dgm:presLayoutVars>
          <dgm:bulletEnabled val="1"/>
        </dgm:presLayoutVars>
      </dgm:prSet>
      <dgm:spPr/>
      <dgm:t>
        <a:bodyPr/>
        <a:lstStyle/>
        <a:p>
          <a:endParaRPr lang="en-SG"/>
        </a:p>
      </dgm:t>
    </dgm:pt>
    <dgm:pt modelId="{6FA3FD1C-8ADF-46E9-9A4E-461FBF8A601F}" type="pres">
      <dgm:prSet presAssocID="{F184F764-C9E0-4584-88C7-F4A265BA6B9C}" presName="sibTrans" presStyleLbl="sibTrans2D1" presStyleIdx="1" presStyleCnt="2" custScaleX="113992" custScaleY="26727"/>
      <dgm:spPr/>
      <dgm:t>
        <a:bodyPr/>
        <a:lstStyle/>
        <a:p>
          <a:endParaRPr lang="en-SG"/>
        </a:p>
      </dgm:t>
    </dgm:pt>
    <dgm:pt modelId="{8FB9387A-4E98-4E7F-9202-F889DF83D96E}" type="pres">
      <dgm:prSet presAssocID="{F184F764-C9E0-4584-88C7-F4A265BA6B9C}" presName="connectorText" presStyleLbl="sibTrans2D1" presStyleIdx="1" presStyleCnt="2"/>
      <dgm:spPr/>
      <dgm:t>
        <a:bodyPr/>
        <a:lstStyle/>
        <a:p>
          <a:endParaRPr lang="en-SG"/>
        </a:p>
      </dgm:t>
    </dgm:pt>
    <dgm:pt modelId="{7D055836-07C1-43A0-A018-8B01CD21F95F}" type="pres">
      <dgm:prSet presAssocID="{A8CB0AD8-8EE9-4BB3-A055-784F3544C34C}" presName="node" presStyleLbl="node1" presStyleIdx="2" presStyleCnt="3" custScaleY="34619" custLinFactNeighborY="-10481">
        <dgm:presLayoutVars>
          <dgm:bulletEnabled val="1"/>
        </dgm:presLayoutVars>
      </dgm:prSet>
      <dgm:spPr/>
      <dgm:t>
        <a:bodyPr/>
        <a:lstStyle/>
        <a:p>
          <a:endParaRPr lang="en-SG"/>
        </a:p>
      </dgm:t>
    </dgm:pt>
  </dgm:ptLst>
  <dgm:cxnLst>
    <dgm:cxn modelId="{7F289588-87C3-4BF6-8909-E6F7D88DA165}" type="presOf" srcId="{3729E67A-F2F1-46DB-9033-C24C5D58A1BC}" destId="{14590D5A-C8A8-4734-B955-C0941A061B59}" srcOrd="0" destOrd="0" presId="urn:microsoft.com/office/officeart/2005/8/layout/process2"/>
    <dgm:cxn modelId="{76C8D18C-F38A-469A-80CD-03F35FECAAB2}" type="presOf" srcId="{199B25C2-302C-4C78-9B2E-62E21C97CCE5}" destId="{134085D6-6B57-49A7-92DC-BD963C648840}" srcOrd="0" destOrd="0" presId="urn:microsoft.com/office/officeart/2005/8/layout/process2"/>
    <dgm:cxn modelId="{1F6CF8BD-5E7D-4A69-8A61-1F8226401778}" srcId="{3729E67A-F2F1-46DB-9033-C24C5D58A1BC}" destId="{793B0618-00F7-4D72-8FC7-FD2918EBA93A}" srcOrd="0" destOrd="0" parTransId="{D606BEF5-2615-451F-BE49-345854895C0F}" sibTransId="{199B25C2-302C-4C78-9B2E-62E21C97CCE5}"/>
    <dgm:cxn modelId="{2054F684-75FA-42A6-9FC7-C53C852EF25F}" type="presOf" srcId="{F184F764-C9E0-4584-88C7-F4A265BA6B9C}" destId="{8FB9387A-4E98-4E7F-9202-F889DF83D96E}" srcOrd="1" destOrd="0" presId="urn:microsoft.com/office/officeart/2005/8/layout/process2"/>
    <dgm:cxn modelId="{918103A5-B2CC-4838-90FC-929EA5D2B5BD}" type="presOf" srcId="{199B25C2-302C-4C78-9B2E-62E21C97CCE5}" destId="{087198C3-BB48-476C-877B-B33FBBA25253}" srcOrd="1" destOrd="0" presId="urn:microsoft.com/office/officeart/2005/8/layout/process2"/>
    <dgm:cxn modelId="{175D39C9-A112-405C-AF0A-1C9B4AB317D0}" type="presOf" srcId="{F184F764-C9E0-4584-88C7-F4A265BA6B9C}" destId="{6FA3FD1C-8ADF-46E9-9A4E-461FBF8A601F}" srcOrd="0" destOrd="0" presId="urn:microsoft.com/office/officeart/2005/8/layout/process2"/>
    <dgm:cxn modelId="{46297A25-6579-42F3-81AC-DBEB2971C78F}" type="presOf" srcId="{A8CB0AD8-8EE9-4BB3-A055-784F3544C34C}" destId="{7D055836-07C1-43A0-A018-8B01CD21F95F}" srcOrd="0" destOrd="0" presId="urn:microsoft.com/office/officeart/2005/8/layout/process2"/>
    <dgm:cxn modelId="{B564D1CD-856D-48BB-9EF9-9C3033FC790D}" type="presOf" srcId="{793B0618-00F7-4D72-8FC7-FD2918EBA93A}" destId="{5B95E75E-7B9A-4BE2-A54B-343613C3D15A}" srcOrd="0" destOrd="0" presId="urn:microsoft.com/office/officeart/2005/8/layout/process2"/>
    <dgm:cxn modelId="{A602CE07-8BE6-4393-ACCA-BEC1F2BF619C}" srcId="{3729E67A-F2F1-46DB-9033-C24C5D58A1BC}" destId="{3B985AF0-5B95-4A19-84E7-720BC85C7E3D}" srcOrd="1" destOrd="0" parTransId="{19C0907B-D422-4D6E-9B18-BD23C441C4D3}" sibTransId="{F184F764-C9E0-4584-88C7-F4A265BA6B9C}"/>
    <dgm:cxn modelId="{8048ACE5-5944-4840-BB74-7099502C5FD4}" type="presOf" srcId="{3B985AF0-5B95-4A19-84E7-720BC85C7E3D}" destId="{41599DA2-85E3-4079-81EE-4469BE7C1CC2}" srcOrd="0" destOrd="0" presId="urn:microsoft.com/office/officeart/2005/8/layout/process2"/>
    <dgm:cxn modelId="{5EF5453E-208A-4060-9971-57E46CCADFCB}" srcId="{3729E67A-F2F1-46DB-9033-C24C5D58A1BC}" destId="{A8CB0AD8-8EE9-4BB3-A055-784F3544C34C}" srcOrd="2" destOrd="0" parTransId="{09F0FF0D-801B-49E1-836C-A99D9244BF42}" sibTransId="{C68B97C0-6176-428A-9088-A7460AA25395}"/>
    <dgm:cxn modelId="{5B6DC130-D217-4F53-A919-0AE91D49BD8A}" type="presParOf" srcId="{14590D5A-C8A8-4734-B955-C0941A061B59}" destId="{5B95E75E-7B9A-4BE2-A54B-343613C3D15A}" srcOrd="0" destOrd="0" presId="urn:microsoft.com/office/officeart/2005/8/layout/process2"/>
    <dgm:cxn modelId="{F7B023C8-D230-4A7C-A05A-2B3668F4D2D6}" type="presParOf" srcId="{14590D5A-C8A8-4734-B955-C0941A061B59}" destId="{134085D6-6B57-49A7-92DC-BD963C648840}" srcOrd="1" destOrd="0" presId="urn:microsoft.com/office/officeart/2005/8/layout/process2"/>
    <dgm:cxn modelId="{7ABAF34F-8D98-45D5-88C7-78D701AB1BE0}" type="presParOf" srcId="{134085D6-6B57-49A7-92DC-BD963C648840}" destId="{087198C3-BB48-476C-877B-B33FBBA25253}" srcOrd="0" destOrd="0" presId="urn:microsoft.com/office/officeart/2005/8/layout/process2"/>
    <dgm:cxn modelId="{9DDFF05F-D908-40D6-A3F7-1A00392942B8}" type="presParOf" srcId="{14590D5A-C8A8-4734-B955-C0941A061B59}" destId="{41599DA2-85E3-4079-81EE-4469BE7C1CC2}" srcOrd="2" destOrd="0" presId="urn:microsoft.com/office/officeart/2005/8/layout/process2"/>
    <dgm:cxn modelId="{AE25F37E-62F4-47B3-B7B0-7A647BC5A772}" type="presParOf" srcId="{14590D5A-C8A8-4734-B955-C0941A061B59}" destId="{6FA3FD1C-8ADF-46E9-9A4E-461FBF8A601F}" srcOrd="3" destOrd="0" presId="urn:microsoft.com/office/officeart/2005/8/layout/process2"/>
    <dgm:cxn modelId="{CE345890-708A-4251-836F-320705EA4926}" type="presParOf" srcId="{6FA3FD1C-8ADF-46E9-9A4E-461FBF8A601F}" destId="{8FB9387A-4E98-4E7F-9202-F889DF83D96E}" srcOrd="0" destOrd="0" presId="urn:microsoft.com/office/officeart/2005/8/layout/process2"/>
    <dgm:cxn modelId="{16948D54-A4E0-419A-8A7A-31BEC8BBD135}" type="presParOf" srcId="{14590D5A-C8A8-4734-B955-C0941A061B59}" destId="{7D055836-07C1-43A0-A018-8B01CD21F95F}" srcOrd="4" destOrd="0" presId="urn:microsoft.com/office/officeart/2005/8/layout/process2"/>
  </dgm:cxnLst>
  <dgm:bg/>
  <dgm:whole/>
</dgm:dataModel>
</file>

<file path=ppt/diagrams/data14.xml><?xml version="1.0" encoding="utf-8"?>
<dgm:dataModel xmlns:dgm="http://schemas.openxmlformats.org/drawingml/2006/diagram" xmlns:a="http://schemas.openxmlformats.org/drawingml/2006/main">
  <dgm:ptLst>
    <dgm:pt modelId="{6ED9519B-4EAC-4488-9C56-D90A93C371BD}" type="doc">
      <dgm:prSet loTypeId="urn:microsoft.com/office/officeart/2005/8/layout/target1" loCatId="relationship" qsTypeId="urn:microsoft.com/office/officeart/2005/8/quickstyle/simple4" qsCatId="simple" csTypeId="urn:microsoft.com/office/officeart/2005/8/colors/accent1_3" csCatId="accent1" phldr="1"/>
      <dgm:spPr/>
    </dgm:pt>
    <dgm:pt modelId="{4A024590-CD42-4038-9DA3-D0D548610B81}">
      <dgm:prSet phldrT="[Text]" custT="1"/>
      <dgm:spPr/>
      <dgm:t>
        <a:bodyPr/>
        <a:lstStyle/>
        <a:p>
          <a:r>
            <a:rPr lang="en-US" sz="2200" b="1" dirty="0" smtClean="0">
              <a:solidFill>
                <a:srgbClr val="002060"/>
              </a:solidFill>
              <a:latin typeface="Book Antiqua" pitchFamily="18" charset="0"/>
            </a:rPr>
            <a:t>8 yr. (interested in Higher</a:t>
          </a:r>
        </a:p>
        <a:p>
          <a:r>
            <a:rPr lang="en-US" sz="2200" b="1" dirty="0" smtClean="0">
              <a:solidFill>
                <a:srgbClr val="002060"/>
              </a:solidFill>
              <a:latin typeface="Book Antiqua" pitchFamily="18" charset="0"/>
            </a:rPr>
            <a:t>Physics &amp; Research)</a:t>
          </a:r>
          <a:endParaRPr lang="en-SG" sz="2200" b="1" dirty="0">
            <a:solidFill>
              <a:srgbClr val="002060"/>
            </a:solidFill>
            <a:latin typeface="Book Antiqua" pitchFamily="18" charset="0"/>
          </a:endParaRPr>
        </a:p>
      </dgm:t>
    </dgm:pt>
    <dgm:pt modelId="{7ECFDB30-3A5E-48CA-AD3F-E64669626978}" type="parTrans" cxnId="{747497E6-DB1D-449B-9466-17C0D38FC74E}">
      <dgm:prSet/>
      <dgm:spPr/>
      <dgm:t>
        <a:bodyPr/>
        <a:lstStyle/>
        <a:p>
          <a:endParaRPr lang="en-SG"/>
        </a:p>
      </dgm:t>
    </dgm:pt>
    <dgm:pt modelId="{1ED9F9DD-F4B9-430D-B849-9E9FEAE8B3FD}" type="sibTrans" cxnId="{747497E6-DB1D-449B-9466-17C0D38FC74E}">
      <dgm:prSet/>
      <dgm:spPr/>
      <dgm:t>
        <a:bodyPr/>
        <a:lstStyle/>
        <a:p>
          <a:endParaRPr lang="en-SG"/>
        </a:p>
      </dgm:t>
    </dgm:pt>
    <dgm:pt modelId="{B8A6C90F-49AC-4A55-A1CE-D98F141F64D4}">
      <dgm:prSet phldrT="[Text]" custT="1"/>
      <dgm:spPr/>
      <dgm:t>
        <a:bodyPr/>
        <a:lstStyle/>
        <a:p>
          <a:r>
            <a:rPr lang="en-US" sz="2200" b="1" dirty="0" smtClean="0">
              <a:solidFill>
                <a:srgbClr val="002060"/>
              </a:solidFill>
              <a:latin typeface="Book Antiqua" pitchFamily="18" charset="0"/>
            </a:rPr>
            <a:t>3 yr. (Physics in high school)</a:t>
          </a:r>
          <a:endParaRPr lang="en-SG" sz="2200" b="1" dirty="0">
            <a:solidFill>
              <a:srgbClr val="002060"/>
            </a:solidFill>
            <a:latin typeface="Book Antiqua" pitchFamily="18" charset="0"/>
          </a:endParaRPr>
        </a:p>
      </dgm:t>
    </dgm:pt>
    <dgm:pt modelId="{4336C660-1A4B-484A-A33E-2479EB9DF124}" type="parTrans" cxnId="{9CAC379A-6ED7-4189-BC0B-A933BC229DAF}">
      <dgm:prSet/>
      <dgm:spPr/>
      <dgm:t>
        <a:bodyPr/>
        <a:lstStyle/>
        <a:p>
          <a:endParaRPr lang="en-SG"/>
        </a:p>
      </dgm:t>
    </dgm:pt>
    <dgm:pt modelId="{F6978C4E-243A-4AA3-BB45-6FAF1AD843A9}" type="sibTrans" cxnId="{9CAC379A-6ED7-4189-BC0B-A933BC229DAF}">
      <dgm:prSet/>
      <dgm:spPr/>
      <dgm:t>
        <a:bodyPr/>
        <a:lstStyle/>
        <a:p>
          <a:endParaRPr lang="en-SG"/>
        </a:p>
      </dgm:t>
    </dgm:pt>
    <dgm:pt modelId="{A4140E39-C322-44B8-A6A1-8A6755F2B164}">
      <dgm:prSet phldrT="[Text]" custT="1"/>
      <dgm:spPr/>
      <dgm:t>
        <a:bodyPr/>
        <a:lstStyle/>
        <a:p>
          <a:r>
            <a:rPr lang="en-US" sz="2200" dirty="0" smtClean="0"/>
            <a:t>  </a:t>
          </a:r>
          <a:r>
            <a:rPr lang="en-US" sz="2200" b="1" dirty="0" smtClean="0">
              <a:solidFill>
                <a:srgbClr val="002060"/>
              </a:solidFill>
              <a:latin typeface="Book Antiqua" pitchFamily="18" charset="0"/>
            </a:rPr>
            <a:t>6 months(a lot of activity) </a:t>
          </a:r>
          <a:endParaRPr lang="en-SG" sz="2200" b="1" dirty="0">
            <a:solidFill>
              <a:srgbClr val="002060"/>
            </a:solidFill>
            <a:latin typeface="Book Antiqua" pitchFamily="18" charset="0"/>
          </a:endParaRPr>
        </a:p>
      </dgm:t>
    </dgm:pt>
    <dgm:pt modelId="{E52A7A07-7939-4367-BA89-9F164C1B8C3A}" type="parTrans" cxnId="{AB411192-6EF8-42D4-9167-211DEA48C60D}">
      <dgm:prSet/>
      <dgm:spPr/>
      <dgm:t>
        <a:bodyPr/>
        <a:lstStyle/>
        <a:p>
          <a:endParaRPr lang="en-SG"/>
        </a:p>
      </dgm:t>
    </dgm:pt>
    <dgm:pt modelId="{55A786F5-95F8-45CF-A50A-F9688D5A98CF}" type="sibTrans" cxnId="{AB411192-6EF8-42D4-9167-211DEA48C60D}">
      <dgm:prSet/>
      <dgm:spPr/>
      <dgm:t>
        <a:bodyPr/>
        <a:lstStyle/>
        <a:p>
          <a:endParaRPr lang="en-SG"/>
        </a:p>
      </dgm:t>
    </dgm:pt>
    <dgm:pt modelId="{6C71DC04-D56F-4ADC-AF44-238FB9E7ECD0}" type="pres">
      <dgm:prSet presAssocID="{6ED9519B-4EAC-4488-9C56-D90A93C371BD}" presName="composite" presStyleCnt="0">
        <dgm:presLayoutVars>
          <dgm:chMax val="5"/>
          <dgm:dir/>
          <dgm:resizeHandles val="exact"/>
        </dgm:presLayoutVars>
      </dgm:prSet>
      <dgm:spPr/>
    </dgm:pt>
    <dgm:pt modelId="{8E259117-B5F9-4D10-90AB-9425CF0C6856}" type="pres">
      <dgm:prSet presAssocID="{4A024590-CD42-4038-9DA3-D0D548610B81}" presName="circle1" presStyleLbl="lnNode1" presStyleIdx="0" presStyleCnt="3"/>
      <dgm:spPr/>
    </dgm:pt>
    <dgm:pt modelId="{2BFB06FB-1092-41E9-B524-C793F97F8830}" type="pres">
      <dgm:prSet presAssocID="{4A024590-CD42-4038-9DA3-D0D548610B81}" presName="text1" presStyleLbl="revTx" presStyleIdx="0" presStyleCnt="3" custScaleX="257672" custLinFactNeighborX="72484" custLinFactNeighborY="58050">
        <dgm:presLayoutVars>
          <dgm:bulletEnabled val="1"/>
        </dgm:presLayoutVars>
      </dgm:prSet>
      <dgm:spPr/>
      <dgm:t>
        <a:bodyPr/>
        <a:lstStyle/>
        <a:p>
          <a:endParaRPr lang="en-SG"/>
        </a:p>
      </dgm:t>
    </dgm:pt>
    <dgm:pt modelId="{2BF37A63-2CAF-43F5-9000-7DD1D0132FA2}" type="pres">
      <dgm:prSet presAssocID="{4A024590-CD42-4038-9DA3-D0D548610B81}" presName="line1" presStyleLbl="callout" presStyleIdx="0" presStyleCnt="6" custLinFactY="400000" custLinFactNeighborX="-46034" custLinFactNeighborY="415461"/>
      <dgm:spPr/>
      <dgm:t>
        <a:bodyPr/>
        <a:lstStyle/>
        <a:p>
          <a:endParaRPr lang="en-SG"/>
        </a:p>
      </dgm:t>
    </dgm:pt>
    <dgm:pt modelId="{60589285-FCEE-4560-8CE9-A8EBB8C4B953}" type="pres">
      <dgm:prSet presAssocID="{4A024590-CD42-4038-9DA3-D0D548610B81}" presName="d1" presStyleLbl="callout" presStyleIdx="1" presStyleCnt="6" custScaleX="95164" custScaleY="90300" custLinFactNeighborX="-7581" custLinFactNeighborY="6737"/>
      <dgm:spPr/>
    </dgm:pt>
    <dgm:pt modelId="{B52CF76D-F9ED-49E7-AD10-E86B3B23C21E}" type="pres">
      <dgm:prSet presAssocID="{B8A6C90F-49AC-4A55-A1CE-D98F141F64D4}" presName="circle2" presStyleLbl="lnNode1" presStyleIdx="1" presStyleCnt="3"/>
      <dgm:spPr/>
    </dgm:pt>
    <dgm:pt modelId="{DBB3B2D7-1932-4128-8F63-1F916EFB13DC}" type="pres">
      <dgm:prSet presAssocID="{B8A6C90F-49AC-4A55-A1CE-D98F141F64D4}" presName="text2" presStyleLbl="revTx" presStyleIdx="1" presStyleCnt="3" custScaleX="241807" custLinFactY="10989" custLinFactNeighborX="71904" custLinFactNeighborY="100000">
        <dgm:presLayoutVars>
          <dgm:bulletEnabled val="1"/>
        </dgm:presLayoutVars>
      </dgm:prSet>
      <dgm:spPr/>
      <dgm:t>
        <a:bodyPr/>
        <a:lstStyle/>
        <a:p>
          <a:endParaRPr lang="en-SG"/>
        </a:p>
      </dgm:t>
    </dgm:pt>
    <dgm:pt modelId="{DB9D92F4-CABA-403B-B798-6497AED5030A}" type="pres">
      <dgm:prSet presAssocID="{B8A6C90F-49AC-4A55-A1CE-D98F141F64D4}" presName="line2" presStyleLbl="callout" presStyleIdx="2" presStyleCnt="6" custFlipVert="0" custSzY="285746" custScaleX="113761" custLinFactY="919270" custLinFactNeighborX="-3989" custLinFactNeighborY="1000000"/>
      <dgm:spPr/>
    </dgm:pt>
    <dgm:pt modelId="{3B2A5049-04A1-41E0-A6BC-5B28E4F6EB83}" type="pres">
      <dgm:prSet presAssocID="{B8A6C90F-49AC-4A55-A1CE-D98F141F64D4}" presName="d2" presStyleLbl="callout" presStyleIdx="3" presStyleCnt="6" custScaleX="89361" custScaleY="44680" custLinFactNeighborX="1621" custLinFactNeighborY="1331"/>
      <dgm:spPr/>
    </dgm:pt>
    <dgm:pt modelId="{E6610597-773A-43E1-A8EC-AC7B950C0FE6}" type="pres">
      <dgm:prSet presAssocID="{A4140E39-C322-44B8-A6A1-8A6755F2B164}" presName="circle3" presStyleLbl="lnNode1" presStyleIdx="2" presStyleCnt="3"/>
      <dgm:spPr/>
      <dgm:t>
        <a:bodyPr/>
        <a:lstStyle/>
        <a:p>
          <a:endParaRPr lang="en-SG"/>
        </a:p>
      </dgm:t>
    </dgm:pt>
    <dgm:pt modelId="{604D5ECA-036F-4650-A42E-90004BDFB5A8}" type="pres">
      <dgm:prSet presAssocID="{A4140E39-C322-44B8-A6A1-8A6755F2B164}" presName="text3" presStyleLbl="revTx" presStyleIdx="2" presStyleCnt="3" custScaleX="296823" custLinFactX="7141" custLinFactY="77324" custLinFactNeighborX="100000" custLinFactNeighborY="100000">
        <dgm:presLayoutVars>
          <dgm:bulletEnabled val="1"/>
        </dgm:presLayoutVars>
      </dgm:prSet>
      <dgm:spPr/>
      <dgm:t>
        <a:bodyPr/>
        <a:lstStyle/>
        <a:p>
          <a:endParaRPr lang="en-SG"/>
        </a:p>
      </dgm:t>
    </dgm:pt>
    <dgm:pt modelId="{FDA84FCB-5E81-4A90-9F45-F4D74AE574B3}" type="pres">
      <dgm:prSet presAssocID="{A4140E39-C322-44B8-A6A1-8A6755F2B164}" presName="line3" presStyleLbl="callout" presStyleIdx="4" presStyleCnt="6" custLinFactY="2200000" custLinFactNeighborX="71182" custLinFactNeighborY="2255575"/>
      <dgm:spPr/>
    </dgm:pt>
    <dgm:pt modelId="{6ABE74B0-A51E-409E-9363-7E1B6C3EA8C6}" type="pres">
      <dgm:prSet presAssocID="{A4140E39-C322-44B8-A6A1-8A6755F2B164}" presName="d3" presStyleLbl="callout" presStyleIdx="5" presStyleCnt="6" custFlipHor="1" custScaleX="116830" custScaleY="38872" custLinFactNeighborX="30896" custLinFactNeighborY="52316"/>
      <dgm:spPr/>
    </dgm:pt>
  </dgm:ptLst>
  <dgm:cxnLst>
    <dgm:cxn modelId="{6E6CFF96-21C0-470D-A05C-AA7BF5F50741}" type="presOf" srcId="{A4140E39-C322-44B8-A6A1-8A6755F2B164}" destId="{604D5ECA-036F-4650-A42E-90004BDFB5A8}" srcOrd="0" destOrd="0" presId="urn:microsoft.com/office/officeart/2005/8/layout/target1"/>
    <dgm:cxn modelId="{747497E6-DB1D-449B-9466-17C0D38FC74E}" srcId="{6ED9519B-4EAC-4488-9C56-D90A93C371BD}" destId="{4A024590-CD42-4038-9DA3-D0D548610B81}" srcOrd="0" destOrd="0" parTransId="{7ECFDB30-3A5E-48CA-AD3F-E64669626978}" sibTransId="{1ED9F9DD-F4B9-430D-B849-9E9FEAE8B3FD}"/>
    <dgm:cxn modelId="{9CAC379A-6ED7-4189-BC0B-A933BC229DAF}" srcId="{6ED9519B-4EAC-4488-9C56-D90A93C371BD}" destId="{B8A6C90F-49AC-4A55-A1CE-D98F141F64D4}" srcOrd="1" destOrd="0" parTransId="{4336C660-1A4B-484A-A33E-2479EB9DF124}" sibTransId="{F6978C4E-243A-4AA3-BB45-6FAF1AD843A9}"/>
    <dgm:cxn modelId="{5EC3DD59-82CA-4230-BD44-E0FD8DCADE6E}" type="presOf" srcId="{6ED9519B-4EAC-4488-9C56-D90A93C371BD}" destId="{6C71DC04-D56F-4ADC-AF44-238FB9E7ECD0}" srcOrd="0" destOrd="0" presId="urn:microsoft.com/office/officeart/2005/8/layout/target1"/>
    <dgm:cxn modelId="{6A50BD06-1862-4216-9162-1C596E86276C}" type="presOf" srcId="{4A024590-CD42-4038-9DA3-D0D548610B81}" destId="{2BFB06FB-1092-41E9-B524-C793F97F8830}" srcOrd="0" destOrd="0" presId="urn:microsoft.com/office/officeart/2005/8/layout/target1"/>
    <dgm:cxn modelId="{AB411192-6EF8-42D4-9167-211DEA48C60D}" srcId="{6ED9519B-4EAC-4488-9C56-D90A93C371BD}" destId="{A4140E39-C322-44B8-A6A1-8A6755F2B164}" srcOrd="2" destOrd="0" parTransId="{E52A7A07-7939-4367-BA89-9F164C1B8C3A}" sibTransId="{55A786F5-95F8-45CF-A50A-F9688D5A98CF}"/>
    <dgm:cxn modelId="{94ADA120-82B4-48E8-A1AF-F624F33C40ED}" type="presOf" srcId="{B8A6C90F-49AC-4A55-A1CE-D98F141F64D4}" destId="{DBB3B2D7-1932-4128-8F63-1F916EFB13DC}" srcOrd="0" destOrd="0" presId="urn:microsoft.com/office/officeart/2005/8/layout/target1"/>
    <dgm:cxn modelId="{1BD7B80A-C3A7-49BF-AA16-F2C02498207C}" type="presParOf" srcId="{6C71DC04-D56F-4ADC-AF44-238FB9E7ECD0}" destId="{8E259117-B5F9-4D10-90AB-9425CF0C6856}" srcOrd="0" destOrd="0" presId="urn:microsoft.com/office/officeart/2005/8/layout/target1"/>
    <dgm:cxn modelId="{9DE976EE-1E46-47C5-B783-11E17EF6ADA2}" type="presParOf" srcId="{6C71DC04-D56F-4ADC-AF44-238FB9E7ECD0}" destId="{2BFB06FB-1092-41E9-B524-C793F97F8830}" srcOrd="1" destOrd="0" presId="urn:microsoft.com/office/officeart/2005/8/layout/target1"/>
    <dgm:cxn modelId="{0B03BB82-FF2C-4169-98A2-E8F6A2381C9A}" type="presParOf" srcId="{6C71DC04-D56F-4ADC-AF44-238FB9E7ECD0}" destId="{2BF37A63-2CAF-43F5-9000-7DD1D0132FA2}" srcOrd="2" destOrd="0" presId="urn:microsoft.com/office/officeart/2005/8/layout/target1"/>
    <dgm:cxn modelId="{6B3A0A33-B2CF-4B33-BF61-FAC9F96D985A}" type="presParOf" srcId="{6C71DC04-D56F-4ADC-AF44-238FB9E7ECD0}" destId="{60589285-FCEE-4560-8CE9-A8EBB8C4B953}" srcOrd="3" destOrd="0" presId="urn:microsoft.com/office/officeart/2005/8/layout/target1"/>
    <dgm:cxn modelId="{481AA7B3-0A86-4482-931F-10FFE56BCADC}" type="presParOf" srcId="{6C71DC04-D56F-4ADC-AF44-238FB9E7ECD0}" destId="{B52CF76D-F9ED-49E7-AD10-E86B3B23C21E}" srcOrd="4" destOrd="0" presId="urn:microsoft.com/office/officeart/2005/8/layout/target1"/>
    <dgm:cxn modelId="{498D81C9-49C8-431B-A4FE-31F61C2341E9}" type="presParOf" srcId="{6C71DC04-D56F-4ADC-AF44-238FB9E7ECD0}" destId="{DBB3B2D7-1932-4128-8F63-1F916EFB13DC}" srcOrd="5" destOrd="0" presId="urn:microsoft.com/office/officeart/2005/8/layout/target1"/>
    <dgm:cxn modelId="{E2E452E1-E64F-4D5F-94F7-98797EEE84D0}" type="presParOf" srcId="{6C71DC04-D56F-4ADC-AF44-238FB9E7ECD0}" destId="{DB9D92F4-CABA-403B-B798-6497AED5030A}" srcOrd="6" destOrd="0" presId="urn:microsoft.com/office/officeart/2005/8/layout/target1"/>
    <dgm:cxn modelId="{149D3147-5782-483C-B3AD-2058319BEF1F}" type="presParOf" srcId="{6C71DC04-D56F-4ADC-AF44-238FB9E7ECD0}" destId="{3B2A5049-04A1-41E0-A6BC-5B28E4F6EB83}" srcOrd="7" destOrd="0" presId="urn:microsoft.com/office/officeart/2005/8/layout/target1"/>
    <dgm:cxn modelId="{6E5F2FEA-21E5-40A3-B1B2-BE46A1D0492A}" type="presParOf" srcId="{6C71DC04-D56F-4ADC-AF44-238FB9E7ECD0}" destId="{E6610597-773A-43E1-A8EC-AC7B950C0FE6}" srcOrd="8" destOrd="0" presId="urn:microsoft.com/office/officeart/2005/8/layout/target1"/>
    <dgm:cxn modelId="{27B5D5AC-83FE-463B-8860-5A88D52D9E1B}" type="presParOf" srcId="{6C71DC04-D56F-4ADC-AF44-238FB9E7ECD0}" destId="{604D5ECA-036F-4650-A42E-90004BDFB5A8}" srcOrd="9" destOrd="0" presId="urn:microsoft.com/office/officeart/2005/8/layout/target1"/>
    <dgm:cxn modelId="{62E059E4-4022-403E-B79B-240066E9483B}" type="presParOf" srcId="{6C71DC04-D56F-4ADC-AF44-238FB9E7ECD0}" destId="{FDA84FCB-5E81-4A90-9F45-F4D74AE574B3}" srcOrd="10" destOrd="0" presId="urn:microsoft.com/office/officeart/2005/8/layout/target1"/>
    <dgm:cxn modelId="{C76C083E-A124-45A0-B70C-4B1228464314}" type="presParOf" srcId="{6C71DC04-D56F-4ADC-AF44-238FB9E7ECD0}" destId="{6ABE74B0-A51E-409E-9363-7E1B6C3EA8C6}" srcOrd="11" destOrd="0" presId="urn:microsoft.com/office/officeart/2005/8/layout/target1"/>
  </dgm:cxnLst>
  <dgm:bg/>
  <dgm:whole/>
</dgm:dataModel>
</file>

<file path=ppt/diagrams/data15.xml><?xml version="1.0" encoding="utf-8"?>
<dgm:dataModel xmlns:dgm="http://schemas.openxmlformats.org/drawingml/2006/diagram" xmlns:a="http://schemas.openxmlformats.org/drawingml/2006/main">
  <dgm:ptLst>
    <dgm:pt modelId="{4D55BB16-E81D-463C-86E7-FD4E8943DBC9}" type="doc">
      <dgm:prSet loTypeId="urn:microsoft.com/office/officeart/2005/8/layout/orgChart1" loCatId="hierarchy" qsTypeId="urn:microsoft.com/office/officeart/2005/8/quickstyle/3d2" qsCatId="3D" csTypeId="urn:microsoft.com/office/officeart/2005/8/colors/accent2_4" csCatId="accent2" phldr="1"/>
      <dgm:spPr/>
      <dgm:t>
        <a:bodyPr/>
        <a:lstStyle/>
        <a:p>
          <a:endParaRPr lang="en-SG"/>
        </a:p>
      </dgm:t>
    </dgm:pt>
    <dgm:pt modelId="{B25C24A5-F2AC-483C-A36B-7A7ED4606778}">
      <dgm:prSet phldrT="[Text]" custT="1"/>
      <dgm:spPr/>
      <dgm:t>
        <a:bodyPr/>
        <a:lstStyle/>
        <a:p>
          <a:r>
            <a:rPr lang="en-US" sz="2200" b="1" dirty="0" smtClean="0">
              <a:solidFill>
                <a:schemeClr val="bg1"/>
              </a:solidFill>
              <a:latin typeface="Book Antiqua" pitchFamily="18" charset="0"/>
            </a:rPr>
            <a:t>Time Impact</a:t>
          </a:r>
          <a:endParaRPr lang="en-SG" sz="2200" b="1" dirty="0">
            <a:solidFill>
              <a:schemeClr val="bg1"/>
            </a:solidFill>
            <a:latin typeface="Book Antiqua" pitchFamily="18" charset="0"/>
          </a:endParaRPr>
        </a:p>
      </dgm:t>
    </dgm:pt>
    <dgm:pt modelId="{14F6D707-FF89-4F9E-8452-66123F797758}" type="sibTrans" cxnId="{B224CEFE-FEC4-488D-B91F-C3C9BFD6EB5D}">
      <dgm:prSet/>
      <dgm:spPr/>
      <dgm:t>
        <a:bodyPr/>
        <a:lstStyle/>
        <a:p>
          <a:endParaRPr lang="en-SG" sz="2200"/>
        </a:p>
      </dgm:t>
    </dgm:pt>
    <dgm:pt modelId="{9AD49775-C429-4A6B-B587-A4A22365FCD1}" type="parTrans" cxnId="{B224CEFE-FEC4-488D-B91F-C3C9BFD6EB5D}">
      <dgm:prSet/>
      <dgm:spPr/>
      <dgm:t>
        <a:bodyPr/>
        <a:lstStyle/>
        <a:p>
          <a:endParaRPr lang="en-SG" sz="2200"/>
        </a:p>
      </dgm:t>
    </dgm:pt>
    <dgm:pt modelId="{130B87F2-E1EF-4749-AA14-D29DBBE16CC4}" type="pres">
      <dgm:prSet presAssocID="{4D55BB16-E81D-463C-86E7-FD4E8943DBC9}" presName="hierChild1" presStyleCnt="0">
        <dgm:presLayoutVars>
          <dgm:orgChart val="1"/>
          <dgm:chPref val="1"/>
          <dgm:dir/>
          <dgm:animOne val="branch"/>
          <dgm:animLvl val="lvl"/>
          <dgm:resizeHandles/>
        </dgm:presLayoutVars>
      </dgm:prSet>
      <dgm:spPr/>
      <dgm:t>
        <a:bodyPr/>
        <a:lstStyle/>
        <a:p>
          <a:endParaRPr lang="en-SG"/>
        </a:p>
      </dgm:t>
    </dgm:pt>
    <dgm:pt modelId="{3B36B6AC-C913-42BA-B095-AEF8D3580825}" type="pres">
      <dgm:prSet presAssocID="{B25C24A5-F2AC-483C-A36B-7A7ED4606778}" presName="hierRoot1" presStyleCnt="0">
        <dgm:presLayoutVars>
          <dgm:hierBranch val="init"/>
        </dgm:presLayoutVars>
      </dgm:prSet>
      <dgm:spPr/>
      <dgm:t>
        <a:bodyPr/>
        <a:lstStyle/>
        <a:p>
          <a:endParaRPr lang="en-SG"/>
        </a:p>
      </dgm:t>
    </dgm:pt>
    <dgm:pt modelId="{79DF5A3D-AA3F-4590-892A-9BDB955EBD46}" type="pres">
      <dgm:prSet presAssocID="{B25C24A5-F2AC-483C-A36B-7A7ED4606778}" presName="rootComposite1" presStyleCnt="0"/>
      <dgm:spPr/>
      <dgm:t>
        <a:bodyPr/>
        <a:lstStyle/>
        <a:p>
          <a:endParaRPr lang="en-SG"/>
        </a:p>
      </dgm:t>
    </dgm:pt>
    <dgm:pt modelId="{593F9A41-C205-4BA6-9B53-BD04DADA5DA9}" type="pres">
      <dgm:prSet presAssocID="{B25C24A5-F2AC-483C-A36B-7A7ED4606778}" presName="rootText1" presStyleLbl="node0" presStyleIdx="0" presStyleCnt="1" custScaleX="131916" custScaleY="56488" custLinFactNeighborX="-6277" custLinFactNeighborY="-4">
        <dgm:presLayoutVars>
          <dgm:chPref val="3"/>
        </dgm:presLayoutVars>
      </dgm:prSet>
      <dgm:spPr/>
      <dgm:t>
        <a:bodyPr/>
        <a:lstStyle/>
        <a:p>
          <a:endParaRPr lang="en-SG"/>
        </a:p>
      </dgm:t>
    </dgm:pt>
    <dgm:pt modelId="{D82C161E-36DA-4A2F-B7B9-FC56FD2CF250}" type="pres">
      <dgm:prSet presAssocID="{B25C24A5-F2AC-483C-A36B-7A7ED4606778}" presName="rootConnector1" presStyleLbl="node1" presStyleIdx="0" presStyleCnt="0"/>
      <dgm:spPr/>
      <dgm:t>
        <a:bodyPr/>
        <a:lstStyle/>
        <a:p>
          <a:endParaRPr lang="en-SG"/>
        </a:p>
      </dgm:t>
    </dgm:pt>
    <dgm:pt modelId="{FEA568C1-7A30-4BAF-A142-DACDD37F05F7}" type="pres">
      <dgm:prSet presAssocID="{B25C24A5-F2AC-483C-A36B-7A7ED4606778}" presName="hierChild2" presStyleCnt="0"/>
      <dgm:spPr/>
      <dgm:t>
        <a:bodyPr/>
        <a:lstStyle/>
        <a:p>
          <a:endParaRPr lang="en-SG"/>
        </a:p>
      </dgm:t>
    </dgm:pt>
    <dgm:pt modelId="{6A909B72-3E9F-4E69-80D5-EFBA464068B2}" type="pres">
      <dgm:prSet presAssocID="{B25C24A5-F2AC-483C-A36B-7A7ED4606778}" presName="hierChild3" presStyleCnt="0"/>
      <dgm:spPr/>
      <dgm:t>
        <a:bodyPr/>
        <a:lstStyle/>
        <a:p>
          <a:endParaRPr lang="en-SG"/>
        </a:p>
      </dgm:t>
    </dgm:pt>
  </dgm:ptLst>
  <dgm:cxnLst>
    <dgm:cxn modelId="{19513741-A1E5-4C56-8CD0-7839670FB5CD}" type="presOf" srcId="{4D55BB16-E81D-463C-86E7-FD4E8943DBC9}" destId="{130B87F2-E1EF-4749-AA14-D29DBBE16CC4}" srcOrd="0" destOrd="0" presId="urn:microsoft.com/office/officeart/2005/8/layout/orgChart1"/>
    <dgm:cxn modelId="{A3DFF231-2EB1-4B01-A37F-A1A751A7DEE7}" type="presOf" srcId="{B25C24A5-F2AC-483C-A36B-7A7ED4606778}" destId="{D82C161E-36DA-4A2F-B7B9-FC56FD2CF250}" srcOrd="1" destOrd="0" presId="urn:microsoft.com/office/officeart/2005/8/layout/orgChart1"/>
    <dgm:cxn modelId="{12BF6ABA-4CDE-485D-A3AF-38472BDFDA36}" type="presOf" srcId="{B25C24A5-F2AC-483C-A36B-7A7ED4606778}" destId="{593F9A41-C205-4BA6-9B53-BD04DADA5DA9}" srcOrd="0" destOrd="0" presId="urn:microsoft.com/office/officeart/2005/8/layout/orgChart1"/>
    <dgm:cxn modelId="{B224CEFE-FEC4-488D-B91F-C3C9BFD6EB5D}" srcId="{4D55BB16-E81D-463C-86E7-FD4E8943DBC9}" destId="{B25C24A5-F2AC-483C-A36B-7A7ED4606778}" srcOrd="0" destOrd="0" parTransId="{9AD49775-C429-4A6B-B587-A4A22365FCD1}" sibTransId="{14F6D707-FF89-4F9E-8452-66123F797758}"/>
    <dgm:cxn modelId="{69A2DD6C-40B8-4E59-A352-8FE7F66E2E38}" type="presParOf" srcId="{130B87F2-E1EF-4749-AA14-D29DBBE16CC4}" destId="{3B36B6AC-C913-42BA-B095-AEF8D3580825}" srcOrd="0" destOrd="0" presId="urn:microsoft.com/office/officeart/2005/8/layout/orgChart1"/>
    <dgm:cxn modelId="{4AB355BF-35B5-4FDD-ADF3-91DD2D36ACFF}" type="presParOf" srcId="{3B36B6AC-C913-42BA-B095-AEF8D3580825}" destId="{79DF5A3D-AA3F-4590-892A-9BDB955EBD46}" srcOrd="0" destOrd="0" presId="urn:microsoft.com/office/officeart/2005/8/layout/orgChart1"/>
    <dgm:cxn modelId="{ADFBFB2B-2151-44C6-8AC5-18C674A3D64C}" type="presParOf" srcId="{79DF5A3D-AA3F-4590-892A-9BDB955EBD46}" destId="{593F9A41-C205-4BA6-9B53-BD04DADA5DA9}" srcOrd="0" destOrd="0" presId="urn:microsoft.com/office/officeart/2005/8/layout/orgChart1"/>
    <dgm:cxn modelId="{D6B2B99C-BD3B-4313-8A3E-56CAF8A5B92E}" type="presParOf" srcId="{79DF5A3D-AA3F-4590-892A-9BDB955EBD46}" destId="{D82C161E-36DA-4A2F-B7B9-FC56FD2CF250}" srcOrd="1" destOrd="0" presId="urn:microsoft.com/office/officeart/2005/8/layout/orgChart1"/>
    <dgm:cxn modelId="{56F4856A-F58C-4542-9F25-7570BC7BAD33}" type="presParOf" srcId="{3B36B6AC-C913-42BA-B095-AEF8D3580825}" destId="{FEA568C1-7A30-4BAF-A142-DACDD37F05F7}" srcOrd="1" destOrd="0" presId="urn:microsoft.com/office/officeart/2005/8/layout/orgChart1"/>
    <dgm:cxn modelId="{A28D713F-1143-4849-80A6-5FDFBAEE08F3}" type="presParOf" srcId="{3B36B6AC-C913-42BA-B095-AEF8D3580825}" destId="{6A909B72-3E9F-4E69-80D5-EFBA464068B2}" srcOrd="2" destOrd="0" presId="urn:microsoft.com/office/officeart/2005/8/layout/orgChart1"/>
  </dgm:cxnLst>
  <dgm:bg/>
  <dgm:whole/>
</dgm:dataModel>
</file>

<file path=ppt/diagrams/data16.xml><?xml version="1.0" encoding="utf-8"?>
<dgm:dataModel xmlns:dgm="http://schemas.openxmlformats.org/drawingml/2006/diagram" xmlns:a="http://schemas.openxmlformats.org/drawingml/2006/main">
  <dgm:ptLst>
    <dgm:pt modelId="{4D55BB16-E81D-463C-86E7-FD4E8943DBC9}" type="doc">
      <dgm:prSet loTypeId="urn:microsoft.com/office/officeart/2005/8/layout/orgChart1" loCatId="hierarchy" qsTypeId="urn:microsoft.com/office/officeart/2005/8/quickstyle/3d2" qsCatId="3D" csTypeId="urn:microsoft.com/office/officeart/2005/8/colors/accent2_4" csCatId="accent2" phldr="1"/>
      <dgm:spPr/>
      <dgm:t>
        <a:bodyPr/>
        <a:lstStyle/>
        <a:p>
          <a:endParaRPr lang="en-SG"/>
        </a:p>
      </dgm:t>
    </dgm:pt>
    <dgm:pt modelId="{B25C24A5-F2AC-483C-A36B-7A7ED4606778}">
      <dgm:prSet phldrT="[Text]" custT="1"/>
      <dgm:spPr/>
      <dgm:t>
        <a:bodyPr/>
        <a:lstStyle/>
        <a:p>
          <a:r>
            <a:rPr lang="en-US" sz="2200" b="1" dirty="0" smtClean="0">
              <a:solidFill>
                <a:schemeClr val="bg1"/>
              </a:solidFill>
              <a:latin typeface="Book Antiqua" pitchFamily="18" charset="0"/>
            </a:rPr>
            <a:t>Survey results</a:t>
          </a:r>
          <a:endParaRPr lang="en-SG" sz="2200" b="1" dirty="0">
            <a:solidFill>
              <a:schemeClr val="bg1"/>
            </a:solidFill>
            <a:latin typeface="Book Antiqua" pitchFamily="18" charset="0"/>
          </a:endParaRPr>
        </a:p>
      </dgm:t>
    </dgm:pt>
    <dgm:pt modelId="{14F6D707-FF89-4F9E-8452-66123F797758}" type="sibTrans" cxnId="{B224CEFE-FEC4-488D-B91F-C3C9BFD6EB5D}">
      <dgm:prSet/>
      <dgm:spPr/>
      <dgm:t>
        <a:bodyPr/>
        <a:lstStyle/>
        <a:p>
          <a:endParaRPr lang="en-SG" sz="2200"/>
        </a:p>
      </dgm:t>
    </dgm:pt>
    <dgm:pt modelId="{9AD49775-C429-4A6B-B587-A4A22365FCD1}" type="parTrans" cxnId="{B224CEFE-FEC4-488D-B91F-C3C9BFD6EB5D}">
      <dgm:prSet/>
      <dgm:spPr/>
      <dgm:t>
        <a:bodyPr/>
        <a:lstStyle/>
        <a:p>
          <a:endParaRPr lang="en-SG" sz="2200"/>
        </a:p>
      </dgm:t>
    </dgm:pt>
    <dgm:pt modelId="{130B87F2-E1EF-4749-AA14-D29DBBE16CC4}" type="pres">
      <dgm:prSet presAssocID="{4D55BB16-E81D-463C-86E7-FD4E8943DBC9}" presName="hierChild1" presStyleCnt="0">
        <dgm:presLayoutVars>
          <dgm:orgChart val="1"/>
          <dgm:chPref val="1"/>
          <dgm:dir/>
          <dgm:animOne val="branch"/>
          <dgm:animLvl val="lvl"/>
          <dgm:resizeHandles/>
        </dgm:presLayoutVars>
      </dgm:prSet>
      <dgm:spPr/>
      <dgm:t>
        <a:bodyPr/>
        <a:lstStyle/>
        <a:p>
          <a:endParaRPr lang="en-SG"/>
        </a:p>
      </dgm:t>
    </dgm:pt>
    <dgm:pt modelId="{3B36B6AC-C913-42BA-B095-AEF8D3580825}" type="pres">
      <dgm:prSet presAssocID="{B25C24A5-F2AC-483C-A36B-7A7ED4606778}" presName="hierRoot1" presStyleCnt="0">
        <dgm:presLayoutVars>
          <dgm:hierBranch val="init"/>
        </dgm:presLayoutVars>
      </dgm:prSet>
      <dgm:spPr/>
      <dgm:t>
        <a:bodyPr/>
        <a:lstStyle/>
        <a:p>
          <a:endParaRPr lang="en-SG"/>
        </a:p>
      </dgm:t>
    </dgm:pt>
    <dgm:pt modelId="{79DF5A3D-AA3F-4590-892A-9BDB955EBD46}" type="pres">
      <dgm:prSet presAssocID="{B25C24A5-F2AC-483C-A36B-7A7ED4606778}" presName="rootComposite1" presStyleCnt="0"/>
      <dgm:spPr/>
      <dgm:t>
        <a:bodyPr/>
        <a:lstStyle/>
        <a:p>
          <a:endParaRPr lang="en-SG"/>
        </a:p>
      </dgm:t>
    </dgm:pt>
    <dgm:pt modelId="{593F9A41-C205-4BA6-9B53-BD04DADA5DA9}" type="pres">
      <dgm:prSet presAssocID="{B25C24A5-F2AC-483C-A36B-7A7ED4606778}" presName="rootText1" presStyleLbl="node0" presStyleIdx="0" presStyleCnt="1" custScaleX="131916" custScaleY="56488" custLinFactNeighborX="-6277" custLinFactNeighborY="-4">
        <dgm:presLayoutVars>
          <dgm:chPref val="3"/>
        </dgm:presLayoutVars>
      </dgm:prSet>
      <dgm:spPr/>
      <dgm:t>
        <a:bodyPr/>
        <a:lstStyle/>
        <a:p>
          <a:endParaRPr lang="en-SG"/>
        </a:p>
      </dgm:t>
    </dgm:pt>
    <dgm:pt modelId="{D82C161E-36DA-4A2F-B7B9-FC56FD2CF250}" type="pres">
      <dgm:prSet presAssocID="{B25C24A5-F2AC-483C-A36B-7A7ED4606778}" presName="rootConnector1" presStyleLbl="node1" presStyleIdx="0" presStyleCnt="0"/>
      <dgm:spPr/>
      <dgm:t>
        <a:bodyPr/>
        <a:lstStyle/>
        <a:p>
          <a:endParaRPr lang="en-SG"/>
        </a:p>
      </dgm:t>
    </dgm:pt>
    <dgm:pt modelId="{FEA568C1-7A30-4BAF-A142-DACDD37F05F7}" type="pres">
      <dgm:prSet presAssocID="{B25C24A5-F2AC-483C-A36B-7A7ED4606778}" presName="hierChild2" presStyleCnt="0"/>
      <dgm:spPr/>
      <dgm:t>
        <a:bodyPr/>
        <a:lstStyle/>
        <a:p>
          <a:endParaRPr lang="en-SG"/>
        </a:p>
      </dgm:t>
    </dgm:pt>
    <dgm:pt modelId="{6A909B72-3E9F-4E69-80D5-EFBA464068B2}" type="pres">
      <dgm:prSet presAssocID="{B25C24A5-F2AC-483C-A36B-7A7ED4606778}" presName="hierChild3" presStyleCnt="0"/>
      <dgm:spPr/>
      <dgm:t>
        <a:bodyPr/>
        <a:lstStyle/>
        <a:p>
          <a:endParaRPr lang="en-SG"/>
        </a:p>
      </dgm:t>
    </dgm:pt>
  </dgm:ptLst>
  <dgm:cxnLst>
    <dgm:cxn modelId="{65BAF997-5066-4483-A724-B734F00C8FBC}" type="presOf" srcId="{4D55BB16-E81D-463C-86E7-FD4E8943DBC9}" destId="{130B87F2-E1EF-4749-AA14-D29DBBE16CC4}" srcOrd="0" destOrd="0" presId="urn:microsoft.com/office/officeart/2005/8/layout/orgChart1"/>
    <dgm:cxn modelId="{AE8192FC-3CBC-4F9B-80DF-4B33B1A0B5CE}" type="presOf" srcId="{B25C24A5-F2AC-483C-A36B-7A7ED4606778}" destId="{593F9A41-C205-4BA6-9B53-BD04DADA5DA9}" srcOrd="0" destOrd="0" presId="urn:microsoft.com/office/officeart/2005/8/layout/orgChart1"/>
    <dgm:cxn modelId="{4722DB3B-7154-4282-93BE-6927A15BA072}" type="presOf" srcId="{B25C24A5-F2AC-483C-A36B-7A7ED4606778}" destId="{D82C161E-36DA-4A2F-B7B9-FC56FD2CF250}" srcOrd="1" destOrd="0" presId="urn:microsoft.com/office/officeart/2005/8/layout/orgChart1"/>
    <dgm:cxn modelId="{B224CEFE-FEC4-488D-B91F-C3C9BFD6EB5D}" srcId="{4D55BB16-E81D-463C-86E7-FD4E8943DBC9}" destId="{B25C24A5-F2AC-483C-A36B-7A7ED4606778}" srcOrd="0" destOrd="0" parTransId="{9AD49775-C429-4A6B-B587-A4A22365FCD1}" sibTransId="{14F6D707-FF89-4F9E-8452-66123F797758}"/>
    <dgm:cxn modelId="{ECD24DE5-706A-417D-AFF7-75085E639074}" type="presParOf" srcId="{130B87F2-E1EF-4749-AA14-D29DBBE16CC4}" destId="{3B36B6AC-C913-42BA-B095-AEF8D3580825}" srcOrd="0" destOrd="0" presId="urn:microsoft.com/office/officeart/2005/8/layout/orgChart1"/>
    <dgm:cxn modelId="{40039E1E-1A93-4FD5-87C2-06060F3BB92B}" type="presParOf" srcId="{3B36B6AC-C913-42BA-B095-AEF8D3580825}" destId="{79DF5A3D-AA3F-4590-892A-9BDB955EBD46}" srcOrd="0" destOrd="0" presId="urn:microsoft.com/office/officeart/2005/8/layout/orgChart1"/>
    <dgm:cxn modelId="{2D4BE8CD-2693-4228-8AEC-158E9B84DD0A}" type="presParOf" srcId="{79DF5A3D-AA3F-4590-892A-9BDB955EBD46}" destId="{593F9A41-C205-4BA6-9B53-BD04DADA5DA9}" srcOrd="0" destOrd="0" presId="urn:microsoft.com/office/officeart/2005/8/layout/orgChart1"/>
    <dgm:cxn modelId="{8BA85DA2-D692-4914-8DB6-0FB9EC34069F}" type="presParOf" srcId="{79DF5A3D-AA3F-4590-892A-9BDB955EBD46}" destId="{D82C161E-36DA-4A2F-B7B9-FC56FD2CF250}" srcOrd="1" destOrd="0" presId="urn:microsoft.com/office/officeart/2005/8/layout/orgChart1"/>
    <dgm:cxn modelId="{1748C849-6BC9-496D-B28D-08ABE34C31ED}" type="presParOf" srcId="{3B36B6AC-C913-42BA-B095-AEF8D3580825}" destId="{FEA568C1-7A30-4BAF-A142-DACDD37F05F7}" srcOrd="1" destOrd="0" presId="urn:microsoft.com/office/officeart/2005/8/layout/orgChart1"/>
    <dgm:cxn modelId="{EEBA2A66-EA06-43D8-86CF-5006BB73AC0A}" type="presParOf" srcId="{3B36B6AC-C913-42BA-B095-AEF8D3580825}" destId="{6A909B72-3E9F-4E69-80D5-EFBA464068B2}" srcOrd="2" destOrd="0" presId="urn:microsoft.com/office/officeart/2005/8/layout/orgChart1"/>
  </dgm:cxnLst>
  <dgm:bg/>
  <dgm:whole/>
</dgm:dataModel>
</file>

<file path=ppt/diagrams/data17.xml><?xml version="1.0" encoding="utf-8"?>
<dgm:dataModel xmlns:dgm="http://schemas.openxmlformats.org/drawingml/2006/diagram" xmlns:a="http://schemas.openxmlformats.org/drawingml/2006/main">
  <dgm:ptLst>
    <dgm:pt modelId="{4D55BB16-E81D-463C-86E7-FD4E8943DBC9}" type="doc">
      <dgm:prSet loTypeId="urn:microsoft.com/office/officeart/2005/8/layout/orgChart1" loCatId="hierarchy" qsTypeId="urn:microsoft.com/office/officeart/2005/8/quickstyle/3d2" qsCatId="3D" csTypeId="urn:microsoft.com/office/officeart/2005/8/colors/accent2_4" csCatId="accent2" phldr="1"/>
      <dgm:spPr/>
      <dgm:t>
        <a:bodyPr/>
        <a:lstStyle/>
        <a:p>
          <a:endParaRPr lang="en-SG"/>
        </a:p>
      </dgm:t>
    </dgm:pt>
    <dgm:pt modelId="{B25C24A5-F2AC-483C-A36B-7A7ED4606778}">
      <dgm:prSet phldrT="[Text]" custT="1"/>
      <dgm:spPr/>
      <dgm:t>
        <a:bodyPr/>
        <a:lstStyle/>
        <a:p>
          <a:r>
            <a:rPr lang="en-US" sz="2200" b="1" dirty="0" smtClean="0">
              <a:solidFill>
                <a:schemeClr val="bg1"/>
              </a:solidFill>
              <a:latin typeface="Book Antiqua" pitchFamily="18" charset="0"/>
            </a:rPr>
            <a:t>Survey results</a:t>
          </a:r>
          <a:endParaRPr lang="en-SG" sz="2200" b="1" dirty="0">
            <a:solidFill>
              <a:schemeClr val="bg1"/>
            </a:solidFill>
            <a:latin typeface="Book Antiqua" pitchFamily="18" charset="0"/>
          </a:endParaRPr>
        </a:p>
      </dgm:t>
    </dgm:pt>
    <dgm:pt modelId="{14F6D707-FF89-4F9E-8452-66123F797758}" type="sibTrans" cxnId="{B224CEFE-FEC4-488D-B91F-C3C9BFD6EB5D}">
      <dgm:prSet/>
      <dgm:spPr/>
      <dgm:t>
        <a:bodyPr/>
        <a:lstStyle/>
        <a:p>
          <a:endParaRPr lang="en-SG" sz="2200"/>
        </a:p>
      </dgm:t>
    </dgm:pt>
    <dgm:pt modelId="{9AD49775-C429-4A6B-B587-A4A22365FCD1}" type="parTrans" cxnId="{B224CEFE-FEC4-488D-B91F-C3C9BFD6EB5D}">
      <dgm:prSet/>
      <dgm:spPr/>
      <dgm:t>
        <a:bodyPr/>
        <a:lstStyle/>
        <a:p>
          <a:endParaRPr lang="en-SG" sz="2200"/>
        </a:p>
      </dgm:t>
    </dgm:pt>
    <dgm:pt modelId="{130B87F2-E1EF-4749-AA14-D29DBBE16CC4}" type="pres">
      <dgm:prSet presAssocID="{4D55BB16-E81D-463C-86E7-FD4E8943DBC9}" presName="hierChild1" presStyleCnt="0">
        <dgm:presLayoutVars>
          <dgm:orgChart val="1"/>
          <dgm:chPref val="1"/>
          <dgm:dir/>
          <dgm:animOne val="branch"/>
          <dgm:animLvl val="lvl"/>
          <dgm:resizeHandles/>
        </dgm:presLayoutVars>
      </dgm:prSet>
      <dgm:spPr/>
      <dgm:t>
        <a:bodyPr/>
        <a:lstStyle/>
        <a:p>
          <a:endParaRPr lang="en-SG"/>
        </a:p>
      </dgm:t>
    </dgm:pt>
    <dgm:pt modelId="{3B36B6AC-C913-42BA-B095-AEF8D3580825}" type="pres">
      <dgm:prSet presAssocID="{B25C24A5-F2AC-483C-A36B-7A7ED4606778}" presName="hierRoot1" presStyleCnt="0">
        <dgm:presLayoutVars>
          <dgm:hierBranch val="init"/>
        </dgm:presLayoutVars>
      </dgm:prSet>
      <dgm:spPr/>
      <dgm:t>
        <a:bodyPr/>
        <a:lstStyle/>
        <a:p>
          <a:endParaRPr lang="en-SG"/>
        </a:p>
      </dgm:t>
    </dgm:pt>
    <dgm:pt modelId="{79DF5A3D-AA3F-4590-892A-9BDB955EBD46}" type="pres">
      <dgm:prSet presAssocID="{B25C24A5-F2AC-483C-A36B-7A7ED4606778}" presName="rootComposite1" presStyleCnt="0"/>
      <dgm:spPr/>
      <dgm:t>
        <a:bodyPr/>
        <a:lstStyle/>
        <a:p>
          <a:endParaRPr lang="en-SG"/>
        </a:p>
      </dgm:t>
    </dgm:pt>
    <dgm:pt modelId="{593F9A41-C205-4BA6-9B53-BD04DADA5DA9}" type="pres">
      <dgm:prSet presAssocID="{B25C24A5-F2AC-483C-A36B-7A7ED4606778}" presName="rootText1" presStyleLbl="node0" presStyleIdx="0" presStyleCnt="1" custScaleX="131916" custScaleY="56488" custLinFactNeighborX="-6277" custLinFactNeighborY="-4">
        <dgm:presLayoutVars>
          <dgm:chPref val="3"/>
        </dgm:presLayoutVars>
      </dgm:prSet>
      <dgm:spPr/>
      <dgm:t>
        <a:bodyPr/>
        <a:lstStyle/>
        <a:p>
          <a:endParaRPr lang="en-SG"/>
        </a:p>
      </dgm:t>
    </dgm:pt>
    <dgm:pt modelId="{D82C161E-36DA-4A2F-B7B9-FC56FD2CF250}" type="pres">
      <dgm:prSet presAssocID="{B25C24A5-F2AC-483C-A36B-7A7ED4606778}" presName="rootConnector1" presStyleLbl="node1" presStyleIdx="0" presStyleCnt="0"/>
      <dgm:spPr/>
      <dgm:t>
        <a:bodyPr/>
        <a:lstStyle/>
        <a:p>
          <a:endParaRPr lang="en-SG"/>
        </a:p>
      </dgm:t>
    </dgm:pt>
    <dgm:pt modelId="{FEA568C1-7A30-4BAF-A142-DACDD37F05F7}" type="pres">
      <dgm:prSet presAssocID="{B25C24A5-F2AC-483C-A36B-7A7ED4606778}" presName="hierChild2" presStyleCnt="0"/>
      <dgm:spPr/>
      <dgm:t>
        <a:bodyPr/>
        <a:lstStyle/>
        <a:p>
          <a:endParaRPr lang="en-SG"/>
        </a:p>
      </dgm:t>
    </dgm:pt>
    <dgm:pt modelId="{6A909B72-3E9F-4E69-80D5-EFBA464068B2}" type="pres">
      <dgm:prSet presAssocID="{B25C24A5-F2AC-483C-A36B-7A7ED4606778}" presName="hierChild3" presStyleCnt="0"/>
      <dgm:spPr/>
      <dgm:t>
        <a:bodyPr/>
        <a:lstStyle/>
        <a:p>
          <a:endParaRPr lang="en-SG"/>
        </a:p>
      </dgm:t>
    </dgm:pt>
  </dgm:ptLst>
  <dgm:cxnLst>
    <dgm:cxn modelId="{6D446F4A-268F-4E7A-92D4-CFBA78A01A59}" type="presOf" srcId="{B25C24A5-F2AC-483C-A36B-7A7ED4606778}" destId="{593F9A41-C205-4BA6-9B53-BD04DADA5DA9}" srcOrd="0" destOrd="0" presId="urn:microsoft.com/office/officeart/2005/8/layout/orgChart1"/>
    <dgm:cxn modelId="{F22536E3-F7DC-48DE-B14C-19DE40A4C955}" type="presOf" srcId="{4D55BB16-E81D-463C-86E7-FD4E8943DBC9}" destId="{130B87F2-E1EF-4749-AA14-D29DBBE16CC4}" srcOrd="0" destOrd="0" presId="urn:microsoft.com/office/officeart/2005/8/layout/orgChart1"/>
    <dgm:cxn modelId="{B224CEFE-FEC4-488D-B91F-C3C9BFD6EB5D}" srcId="{4D55BB16-E81D-463C-86E7-FD4E8943DBC9}" destId="{B25C24A5-F2AC-483C-A36B-7A7ED4606778}" srcOrd="0" destOrd="0" parTransId="{9AD49775-C429-4A6B-B587-A4A22365FCD1}" sibTransId="{14F6D707-FF89-4F9E-8452-66123F797758}"/>
    <dgm:cxn modelId="{6397DE0C-A0E0-4FAD-9268-649C06ADDA5E}" type="presOf" srcId="{B25C24A5-F2AC-483C-A36B-7A7ED4606778}" destId="{D82C161E-36DA-4A2F-B7B9-FC56FD2CF250}" srcOrd="1" destOrd="0" presId="urn:microsoft.com/office/officeart/2005/8/layout/orgChart1"/>
    <dgm:cxn modelId="{D89408C0-AA1B-4001-8AB1-6CDC7A61EAAA}" type="presParOf" srcId="{130B87F2-E1EF-4749-AA14-D29DBBE16CC4}" destId="{3B36B6AC-C913-42BA-B095-AEF8D3580825}" srcOrd="0" destOrd="0" presId="urn:microsoft.com/office/officeart/2005/8/layout/orgChart1"/>
    <dgm:cxn modelId="{352E2719-1C61-490D-B63A-9845EBCBDCBA}" type="presParOf" srcId="{3B36B6AC-C913-42BA-B095-AEF8D3580825}" destId="{79DF5A3D-AA3F-4590-892A-9BDB955EBD46}" srcOrd="0" destOrd="0" presId="urn:microsoft.com/office/officeart/2005/8/layout/orgChart1"/>
    <dgm:cxn modelId="{C1CA5B88-3892-48B8-9325-C1511C70CCE1}" type="presParOf" srcId="{79DF5A3D-AA3F-4590-892A-9BDB955EBD46}" destId="{593F9A41-C205-4BA6-9B53-BD04DADA5DA9}" srcOrd="0" destOrd="0" presId="urn:microsoft.com/office/officeart/2005/8/layout/orgChart1"/>
    <dgm:cxn modelId="{6565BAFA-9887-4E1A-B7D4-2204EA859D06}" type="presParOf" srcId="{79DF5A3D-AA3F-4590-892A-9BDB955EBD46}" destId="{D82C161E-36DA-4A2F-B7B9-FC56FD2CF250}" srcOrd="1" destOrd="0" presId="urn:microsoft.com/office/officeart/2005/8/layout/orgChart1"/>
    <dgm:cxn modelId="{1B1ABC9D-CB4A-4AFC-B992-4234EF9064E7}" type="presParOf" srcId="{3B36B6AC-C913-42BA-B095-AEF8D3580825}" destId="{FEA568C1-7A30-4BAF-A142-DACDD37F05F7}" srcOrd="1" destOrd="0" presId="urn:microsoft.com/office/officeart/2005/8/layout/orgChart1"/>
    <dgm:cxn modelId="{0C76F80B-675A-478A-9B42-4C89D6DEA6BA}" type="presParOf" srcId="{3B36B6AC-C913-42BA-B095-AEF8D3580825}" destId="{6A909B72-3E9F-4E69-80D5-EFBA464068B2}" srcOrd="2" destOrd="0" presId="urn:microsoft.com/office/officeart/2005/8/layout/orgChart1"/>
  </dgm:cxnLst>
  <dgm:bg/>
  <dgm:whole/>
</dgm:dataModel>
</file>

<file path=ppt/diagrams/data18.xml><?xml version="1.0" encoding="utf-8"?>
<dgm:dataModel xmlns:dgm="http://schemas.openxmlformats.org/drawingml/2006/diagram" xmlns:a="http://schemas.openxmlformats.org/drawingml/2006/main">
  <dgm:ptLst>
    <dgm:pt modelId="{4D55BB16-E81D-463C-86E7-FD4E8943DBC9}" type="doc">
      <dgm:prSet loTypeId="urn:microsoft.com/office/officeart/2005/8/layout/orgChart1" loCatId="hierarchy" qsTypeId="urn:microsoft.com/office/officeart/2005/8/quickstyle/3d2" qsCatId="3D" csTypeId="urn:microsoft.com/office/officeart/2005/8/colors/accent2_4" csCatId="accent2" phldr="1"/>
      <dgm:spPr/>
      <dgm:t>
        <a:bodyPr/>
        <a:lstStyle/>
        <a:p>
          <a:endParaRPr lang="en-SG"/>
        </a:p>
      </dgm:t>
    </dgm:pt>
    <dgm:pt modelId="{B25C24A5-F2AC-483C-A36B-7A7ED4606778}">
      <dgm:prSet phldrT="[Text]" custT="1"/>
      <dgm:spPr/>
      <dgm:t>
        <a:bodyPr/>
        <a:lstStyle/>
        <a:p>
          <a:r>
            <a:rPr lang="en-US" sz="2200" b="1" dirty="0" smtClean="0">
              <a:solidFill>
                <a:schemeClr val="bg1"/>
              </a:solidFill>
              <a:latin typeface="Book Antiqua" pitchFamily="18" charset="0"/>
            </a:rPr>
            <a:t>Proposals</a:t>
          </a:r>
          <a:endParaRPr lang="en-SG" sz="2200" b="1" dirty="0">
            <a:solidFill>
              <a:schemeClr val="bg1"/>
            </a:solidFill>
            <a:latin typeface="Book Antiqua" pitchFamily="18" charset="0"/>
          </a:endParaRPr>
        </a:p>
      </dgm:t>
    </dgm:pt>
    <dgm:pt modelId="{14F6D707-FF89-4F9E-8452-66123F797758}" type="sibTrans" cxnId="{B224CEFE-FEC4-488D-B91F-C3C9BFD6EB5D}">
      <dgm:prSet/>
      <dgm:spPr/>
      <dgm:t>
        <a:bodyPr/>
        <a:lstStyle/>
        <a:p>
          <a:endParaRPr lang="en-SG" sz="2200"/>
        </a:p>
      </dgm:t>
    </dgm:pt>
    <dgm:pt modelId="{9AD49775-C429-4A6B-B587-A4A22365FCD1}" type="parTrans" cxnId="{B224CEFE-FEC4-488D-B91F-C3C9BFD6EB5D}">
      <dgm:prSet/>
      <dgm:spPr/>
      <dgm:t>
        <a:bodyPr/>
        <a:lstStyle/>
        <a:p>
          <a:endParaRPr lang="en-SG" sz="2200"/>
        </a:p>
      </dgm:t>
    </dgm:pt>
    <dgm:pt modelId="{130B87F2-E1EF-4749-AA14-D29DBBE16CC4}" type="pres">
      <dgm:prSet presAssocID="{4D55BB16-E81D-463C-86E7-FD4E8943DBC9}" presName="hierChild1" presStyleCnt="0">
        <dgm:presLayoutVars>
          <dgm:orgChart val="1"/>
          <dgm:chPref val="1"/>
          <dgm:dir/>
          <dgm:animOne val="branch"/>
          <dgm:animLvl val="lvl"/>
          <dgm:resizeHandles/>
        </dgm:presLayoutVars>
      </dgm:prSet>
      <dgm:spPr/>
      <dgm:t>
        <a:bodyPr/>
        <a:lstStyle/>
        <a:p>
          <a:endParaRPr lang="en-SG"/>
        </a:p>
      </dgm:t>
    </dgm:pt>
    <dgm:pt modelId="{3B36B6AC-C913-42BA-B095-AEF8D3580825}" type="pres">
      <dgm:prSet presAssocID="{B25C24A5-F2AC-483C-A36B-7A7ED4606778}" presName="hierRoot1" presStyleCnt="0">
        <dgm:presLayoutVars>
          <dgm:hierBranch val="init"/>
        </dgm:presLayoutVars>
      </dgm:prSet>
      <dgm:spPr/>
      <dgm:t>
        <a:bodyPr/>
        <a:lstStyle/>
        <a:p>
          <a:endParaRPr lang="en-SG"/>
        </a:p>
      </dgm:t>
    </dgm:pt>
    <dgm:pt modelId="{79DF5A3D-AA3F-4590-892A-9BDB955EBD46}" type="pres">
      <dgm:prSet presAssocID="{B25C24A5-F2AC-483C-A36B-7A7ED4606778}" presName="rootComposite1" presStyleCnt="0"/>
      <dgm:spPr/>
      <dgm:t>
        <a:bodyPr/>
        <a:lstStyle/>
        <a:p>
          <a:endParaRPr lang="en-SG"/>
        </a:p>
      </dgm:t>
    </dgm:pt>
    <dgm:pt modelId="{593F9A41-C205-4BA6-9B53-BD04DADA5DA9}" type="pres">
      <dgm:prSet presAssocID="{B25C24A5-F2AC-483C-A36B-7A7ED4606778}" presName="rootText1" presStyleLbl="node0" presStyleIdx="0" presStyleCnt="1" custScaleX="131916" custScaleY="56488" custLinFactNeighborX="-6277" custLinFactNeighborY="-4">
        <dgm:presLayoutVars>
          <dgm:chPref val="3"/>
        </dgm:presLayoutVars>
      </dgm:prSet>
      <dgm:spPr/>
      <dgm:t>
        <a:bodyPr/>
        <a:lstStyle/>
        <a:p>
          <a:endParaRPr lang="en-SG"/>
        </a:p>
      </dgm:t>
    </dgm:pt>
    <dgm:pt modelId="{D82C161E-36DA-4A2F-B7B9-FC56FD2CF250}" type="pres">
      <dgm:prSet presAssocID="{B25C24A5-F2AC-483C-A36B-7A7ED4606778}" presName="rootConnector1" presStyleLbl="node1" presStyleIdx="0" presStyleCnt="0"/>
      <dgm:spPr/>
      <dgm:t>
        <a:bodyPr/>
        <a:lstStyle/>
        <a:p>
          <a:endParaRPr lang="en-SG"/>
        </a:p>
      </dgm:t>
    </dgm:pt>
    <dgm:pt modelId="{FEA568C1-7A30-4BAF-A142-DACDD37F05F7}" type="pres">
      <dgm:prSet presAssocID="{B25C24A5-F2AC-483C-A36B-7A7ED4606778}" presName="hierChild2" presStyleCnt="0"/>
      <dgm:spPr/>
      <dgm:t>
        <a:bodyPr/>
        <a:lstStyle/>
        <a:p>
          <a:endParaRPr lang="en-SG"/>
        </a:p>
      </dgm:t>
    </dgm:pt>
    <dgm:pt modelId="{6A909B72-3E9F-4E69-80D5-EFBA464068B2}" type="pres">
      <dgm:prSet presAssocID="{B25C24A5-F2AC-483C-A36B-7A7ED4606778}" presName="hierChild3" presStyleCnt="0"/>
      <dgm:spPr/>
      <dgm:t>
        <a:bodyPr/>
        <a:lstStyle/>
        <a:p>
          <a:endParaRPr lang="en-SG"/>
        </a:p>
      </dgm:t>
    </dgm:pt>
  </dgm:ptLst>
  <dgm:cxnLst>
    <dgm:cxn modelId="{29BC8F75-4248-4FCD-A8A0-91A5BDB7D9C8}" type="presOf" srcId="{B25C24A5-F2AC-483C-A36B-7A7ED4606778}" destId="{D82C161E-36DA-4A2F-B7B9-FC56FD2CF250}" srcOrd="1" destOrd="0" presId="urn:microsoft.com/office/officeart/2005/8/layout/orgChart1"/>
    <dgm:cxn modelId="{A6518C6A-10D8-4F2E-8A9E-5996DFDBE501}" type="presOf" srcId="{4D55BB16-E81D-463C-86E7-FD4E8943DBC9}" destId="{130B87F2-E1EF-4749-AA14-D29DBBE16CC4}" srcOrd="0" destOrd="0" presId="urn:microsoft.com/office/officeart/2005/8/layout/orgChart1"/>
    <dgm:cxn modelId="{78881D13-3302-4F28-A863-D336AE9B04C2}" type="presOf" srcId="{B25C24A5-F2AC-483C-A36B-7A7ED4606778}" destId="{593F9A41-C205-4BA6-9B53-BD04DADA5DA9}" srcOrd="0" destOrd="0" presId="urn:microsoft.com/office/officeart/2005/8/layout/orgChart1"/>
    <dgm:cxn modelId="{B224CEFE-FEC4-488D-B91F-C3C9BFD6EB5D}" srcId="{4D55BB16-E81D-463C-86E7-FD4E8943DBC9}" destId="{B25C24A5-F2AC-483C-A36B-7A7ED4606778}" srcOrd="0" destOrd="0" parTransId="{9AD49775-C429-4A6B-B587-A4A22365FCD1}" sibTransId="{14F6D707-FF89-4F9E-8452-66123F797758}"/>
    <dgm:cxn modelId="{56AB8C2F-1837-4E6E-85E2-01DC92ACA553}" type="presParOf" srcId="{130B87F2-E1EF-4749-AA14-D29DBBE16CC4}" destId="{3B36B6AC-C913-42BA-B095-AEF8D3580825}" srcOrd="0" destOrd="0" presId="urn:microsoft.com/office/officeart/2005/8/layout/orgChart1"/>
    <dgm:cxn modelId="{84EEEED3-D5C7-4788-8B8B-9E3AE3D7A922}" type="presParOf" srcId="{3B36B6AC-C913-42BA-B095-AEF8D3580825}" destId="{79DF5A3D-AA3F-4590-892A-9BDB955EBD46}" srcOrd="0" destOrd="0" presId="urn:microsoft.com/office/officeart/2005/8/layout/orgChart1"/>
    <dgm:cxn modelId="{83C99E5E-1151-4D0B-BADA-28B642504C51}" type="presParOf" srcId="{79DF5A3D-AA3F-4590-892A-9BDB955EBD46}" destId="{593F9A41-C205-4BA6-9B53-BD04DADA5DA9}" srcOrd="0" destOrd="0" presId="urn:microsoft.com/office/officeart/2005/8/layout/orgChart1"/>
    <dgm:cxn modelId="{54CFA6BC-15F3-4CD1-A0A7-B229A5D7082D}" type="presParOf" srcId="{79DF5A3D-AA3F-4590-892A-9BDB955EBD46}" destId="{D82C161E-36DA-4A2F-B7B9-FC56FD2CF250}" srcOrd="1" destOrd="0" presId="urn:microsoft.com/office/officeart/2005/8/layout/orgChart1"/>
    <dgm:cxn modelId="{7ADDA3F4-3BFB-46B2-B052-5CE3BB2137C0}" type="presParOf" srcId="{3B36B6AC-C913-42BA-B095-AEF8D3580825}" destId="{FEA568C1-7A30-4BAF-A142-DACDD37F05F7}" srcOrd="1" destOrd="0" presId="urn:microsoft.com/office/officeart/2005/8/layout/orgChart1"/>
    <dgm:cxn modelId="{BC6A7115-AB52-4897-8EAD-8FA6E03ADDB5}" type="presParOf" srcId="{3B36B6AC-C913-42BA-B095-AEF8D3580825}" destId="{6A909B72-3E9F-4E69-80D5-EFBA464068B2}" srcOrd="2" destOrd="0" presId="urn:microsoft.com/office/officeart/2005/8/layout/orgChart1"/>
  </dgm:cxnLst>
  <dgm:bg/>
  <dgm:whole/>
</dgm:dataModel>
</file>

<file path=ppt/diagrams/data19.xml><?xml version="1.0" encoding="utf-8"?>
<dgm:dataModel xmlns:dgm="http://schemas.openxmlformats.org/drawingml/2006/diagram" xmlns:a="http://schemas.openxmlformats.org/drawingml/2006/main">
  <dgm:ptLst>
    <dgm:pt modelId="{4D55BB16-E81D-463C-86E7-FD4E8943DBC9}" type="doc">
      <dgm:prSet loTypeId="urn:microsoft.com/office/officeart/2005/8/layout/orgChart1" loCatId="hierarchy" qsTypeId="urn:microsoft.com/office/officeart/2005/8/quickstyle/3d2" qsCatId="3D" csTypeId="urn:microsoft.com/office/officeart/2005/8/colors/accent2_4" csCatId="accent2" phldr="1"/>
      <dgm:spPr/>
      <dgm:t>
        <a:bodyPr/>
        <a:lstStyle/>
        <a:p>
          <a:endParaRPr lang="en-SG"/>
        </a:p>
      </dgm:t>
    </dgm:pt>
    <dgm:pt modelId="{B25C24A5-F2AC-483C-A36B-7A7ED4606778}">
      <dgm:prSet phldrT="[Text]" custT="1"/>
      <dgm:spPr/>
      <dgm:t>
        <a:bodyPr/>
        <a:lstStyle/>
        <a:p>
          <a:r>
            <a:rPr lang="en-US" sz="2200" b="1" dirty="0" smtClean="0">
              <a:solidFill>
                <a:schemeClr val="bg1"/>
              </a:solidFill>
              <a:latin typeface="Book Antiqua" pitchFamily="18" charset="0"/>
            </a:rPr>
            <a:t>Proposals</a:t>
          </a:r>
          <a:endParaRPr lang="en-SG" sz="2200" b="1" dirty="0">
            <a:solidFill>
              <a:schemeClr val="bg1"/>
            </a:solidFill>
            <a:latin typeface="Book Antiqua" pitchFamily="18" charset="0"/>
          </a:endParaRPr>
        </a:p>
      </dgm:t>
    </dgm:pt>
    <dgm:pt modelId="{14F6D707-FF89-4F9E-8452-66123F797758}" type="sibTrans" cxnId="{B224CEFE-FEC4-488D-B91F-C3C9BFD6EB5D}">
      <dgm:prSet/>
      <dgm:spPr/>
      <dgm:t>
        <a:bodyPr/>
        <a:lstStyle/>
        <a:p>
          <a:endParaRPr lang="en-SG" sz="2200"/>
        </a:p>
      </dgm:t>
    </dgm:pt>
    <dgm:pt modelId="{9AD49775-C429-4A6B-B587-A4A22365FCD1}" type="parTrans" cxnId="{B224CEFE-FEC4-488D-B91F-C3C9BFD6EB5D}">
      <dgm:prSet/>
      <dgm:spPr/>
      <dgm:t>
        <a:bodyPr/>
        <a:lstStyle/>
        <a:p>
          <a:endParaRPr lang="en-SG" sz="2200"/>
        </a:p>
      </dgm:t>
    </dgm:pt>
    <dgm:pt modelId="{130B87F2-E1EF-4749-AA14-D29DBBE16CC4}" type="pres">
      <dgm:prSet presAssocID="{4D55BB16-E81D-463C-86E7-FD4E8943DBC9}" presName="hierChild1" presStyleCnt="0">
        <dgm:presLayoutVars>
          <dgm:orgChart val="1"/>
          <dgm:chPref val="1"/>
          <dgm:dir/>
          <dgm:animOne val="branch"/>
          <dgm:animLvl val="lvl"/>
          <dgm:resizeHandles/>
        </dgm:presLayoutVars>
      </dgm:prSet>
      <dgm:spPr/>
      <dgm:t>
        <a:bodyPr/>
        <a:lstStyle/>
        <a:p>
          <a:endParaRPr lang="en-SG"/>
        </a:p>
      </dgm:t>
    </dgm:pt>
    <dgm:pt modelId="{3B36B6AC-C913-42BA-B095-AEF8D3580825}" type="pres">
      <dgm:prSet presAssocID="{B25C24A5-F2AC-483C-A36B-7A7ED4606778}" presName="hierRoot1" presStyleCnt="0">
        <dgm:presLayoutVars>
          <dgm:hierBranch val="init"/>
        </dgm:presLayoutVars>
      </dgm:prSet>
      <dgm:spPr/>
      <dgm:t>
        <a:bodyPr/>
        <a:lstStyle/>
        <a:p>
          <a:endParaRPr lang="en-SG"/>
        </a:p>
      </dgm:t>
    </dgm:pt>
    <dgm:pt modelId="{79DF5A3D-AA3F-4590-892A-9BDB955EBD46}" type="pres">
      <dgm:prSet presAssocID="{B25C24A5-F2AC-483C-A36B-7A7ED4606778}" presName="rootComposite1" presStyleCnt="0"/>
      <dgm:spPr/>
      <dgm:t>
        <a:bodyPr/>
        <a:lstStyle/>
        <a:p>
          <a:endParaRPr lang="en-SG"/>
        </a:p>
      </dgm:t>
    </dgm:pt>
    <dgm:pt modelId="{593F9A41-C205-4BA6-9B53-BD04DADA5DA9}" type="pres">
      <dgm:prSet presAssocID="{B25C24A5-F2AC-483C-A36B-7A7ED4606778}" presName="rootText1" presStyleLbl="node0" presStyleIdx="0" presStyleCnt="1" custScaleX="131916" custScaleY="56488" custLinFactNeighborX="-6277" custLinFactNeighborY="-4">
        <dgm:presLayoutVars>
          <dgm:chPref val="3"/>
        </dgm:presLayoutVars>
      </dgm:prSet>
      <dgm:spPr/>
      <dgm:t>
        <a:bodyPr/>
        <a:lstStyle/>
        <a:p>
          <a:endParaRPr lang="en-SG"/>
        </a:p>
      </dgm:t>
    </dgm:pt>
    <dgm:pt modelId="{D82C161E-36DA-4A2F-B7B9-FC56FD2CF250}" type="pres">
      <dgm:prSet presAssocID="{B25C24A5-F2AC-483C-A36B-7A7ED4606778}" presName="rootConnector1" presStyleLbl="node1" presStyleIdx="0" presStyleCnt="0"/>
      <dgm:spPr/>
      <dgm:t>
        <a:bodyPr/>
        <a:lstStyle/>
        <a:p>
          <a:endParaRPr lang="en-SG"/>
        </a:p>
      </dgm:t>
    </dgm:pt>
    <dgm:pt modelId="{FEA568C1-7A30-4BAF-A142-DACDD37F05F7}" type="pres">
      <dgm:prSet presAssocID="{B25C24A5-F2AC-483C-A36B-7A7ED4606778}" presName="hierChild2" presStyleCnt="0"/>
      <dgm:spPr/>
      <dgm:t>
        <a:bodyPr/>
        <a:lstStyle/>
        <a:p>
          <a:endParaRPr lang="en-SG"/>
        </a:p>
      </dgm:t>
    </dgm:pt>
    <dgm:pt modelId="{6A909B72-3E9F-4E69-80D5-EFBA464068B2}" type="pres">
      <dgm:prSet presAssocID="{B25C24A5-F2AC-483C-A36B-7A7ED4606778}" presName="hierChild3" presStyleCnt="0"/>
      <dgm:spPr/>
      <dgm:t>
        <a:bodyPr/>
        <a:lstStyle/>
        <a:p>
          <a:endParaRPr lang="en-SG"/>
        </a:p>
      </dgm:t>
    </dgm:pt>
  </dgm:ptLst>
  <dgm:cxnLst>
    <dgm:cxn modelId="{85EDD146-5903-4268-BA7A-84BEDD77173B}" type="presOf" srcId="{4D55BB16-E81D-463C-86E7-FD4E8943DBC9}" destId="{130B87F2-E1EF-4749-AA14-D29DBBE16CC4}" srcOrd="0" destOrd="0" presId="urn:microsoft.com/office/officeart/2005/8/layout/orgChart1"/>
    <dgm:cxn modelId="{9454A2CD-EC6A-431E-AA8C-15F636D5477B}" type="presOf" srcId="{B25C24A5-F2AC-483C-A36B-7A7ED4606778}" destId="{593F9A41-C205-4BA6-9B53-BD04DADA5DA9}" srcOrd="0" destOrd="0" presId="urn:microsoft.com/office/officeart/2005/8/layout/orgChart1"/>
    <dgm:cxn modelId="{1E6C7544-9091-4820-A8E8-EECD54B13A53}" type="presOf" srcId="{B25C24A5-F2AC-483C-A36B-7A7ED4606778}" destId="{D82C161E-36DA-4A2F-B7B9-FC56FD2CF250}" srcOrd="1" destOrd="0" presId="urn:microsoft.com/office/officeart/2005/8/layout/orgChart1"/>
    <dgm:cxn modelId="{B224CEFE-FEC4-488D-B91F-C3C9BFD6EB5D}" srcId="{4D55BB16-E81D-463C-86E7-FD4E8943DBC9}" destId="{B25C24A5-F2AC-483C-A36B-7A7ED4606778}" srcOrd="0" destOrd="0" parTransId="{9AD49775-C429-4A6B-B587-A4A22365FCD1}" sibTransId="{14F6D707-FF89-4F9E-8452-66123F797758}"/>
    <dgm:cxn modelId="{BD557CF3-48E2-4A70-95B2-61639D2A8E6E}" type="presParOf" srcId="{130B87F2-E1EF-4749-AA14-D29DBBE16CC4}" destId="{3B36B6AC-C913-42BA-B095-AEF8D3580825}" srcOrd="0" destOrd="0" presId="urn:microsoft.com/office/officeart/2005/8/layout/orgChart1"/>
    <dgm:cxn modelId="{84CC893F-FEF2-4DAA-9C3A-4B30EE989BB9}" type="presParOf" srcId="{3B36B6AC-C913-42BA-B095-AEF8D3580825}" destId="{79DF5A3D-AA3F-4590-892A-9BDB955EBD46}" srcOrd="0" destOrd="0" presId="urn:microsoft.com/office/officeart/2005/8/layout/orgChart1"/>
    <dgm:cxn modelId="{E47BEBCF-4B53-437D-A5DD-BD3F661564C9}" type="presParOf" srcId="{79DF5A3D-AA3F-4590-892A-9BDB955EBD46}" destId="{593F9A41-C205-4BA6-9B53-BD04DADA5DA9}" srcOrd="0" destOrd="0" presId="urn:microsoft.com/office/officeart/2005/8/layout/orgChart1"/>
    <dgm:cxn modelId="{466F41CC-E934-4315-BD61-54343BDF2399}" type="presParOf" srcId="{79DF5A3D-AA3F-4590-892A-9BDB955EBD46}" destId="{D82C161E-36DA-4A2F-B7B9-FC56FD2CF250}" srcOrd="1" destOrd="0" presId="urn:microsoft.com/office/officeart/2005/8/layout/orgChart1"/>
    <dgm:cxn modelId="{2C72A1D0-0BC4-46D9-80B8-BE59BFF7C4AA}" type="presParOf" srcId="{3B36B6AC-C913-42BA-B095-AEF8D3580825}" destId="{FEA568C1-7A30-4BAF-A142-DACDD37F05F7}" srcOrd="1" destOrd="0" presId="urn:microsoft.com/office/officeart/2005/8/layout/orgChart1"/>
    <dgm:cxn modelId="{DF90EB65-BAAD-4C37-A360-78927A1ACC5B}" type="presParOf" srcId="{3B36B6AC-C913-42BA-B095-AEF8D3580825}" destId="{6A909B72-3E9F-4E69-80D5-EFBA464068B2}" srcOrd="2" destOrd="0" presId="urn:microsoft.com/office/officeart/2005/8/layout/orgChart1"/>
  </dgm:cxnLst>
  <dgm:bg/>
  <dgm:whole/>
</dgm:dataModel>
</file>

<file path=ppt/diagrams/data2.xml><?xml version="1.0" encoding="utf-8"?>
<dgm:dataModel xmlns:dgm="http://schemas.openxmlformats.org/drawingml/2006/diagram" xmlns:a="http://schemas.openxmlformats.org/drawingml/2006/main">
  <dgm:ptLst>
    <dgm:pt modelId="{DBB67F4E-5DCE-4265-9DAB-AA289ECE9B42}" type="doc">
      <dgm:prSet loTypeId="urn:microsoft.com/office/officeart/2005/8/layout/orgChart1" loCatId="hierarchy" qsTypeId="urn:microsoft.com/office/officeart/2005/8/quickstyle/3d1" qsCatId="3D" csTypeId="urn:microsoft.com/office/officeart/2005/8/colors/accent1_4" csCatId="accent1" phldr="1"/>
      <dgm:spPr/>
      <dgm:t>
        <a:bodyPr/>
        <a:lstStyle/>
        <a:p>
          <a:endParaRPr lang="en-SG"/>
        </a:p>
      </dgm:t>
    </dgm:pt>
    <dgm:pt modelId="{B27F21FC-1C5D-47EC-93BC-7EBF276EF388}">
      <dgm:prSet phldrT="[Text]" custT="1"/>
      <dgm:spPr/>
      <dgm:t>
        <a:bodyPr/>
        <a:lstStyle/>
        <a:p>
          <a:pPr algn="ctr"/>
          <a:r>
            <a:rPr lang="en-US" sz="2200" b="1" dirty="0" smtClean="0">
              <a:latin typeface="Book Antiqua" pitchFamily="18" charset="0"/>
            </a:rPr>
            <a:t>… and found three major areas of impact</a:t>
          </a:r>
          <a:endParaRPr lang="en-SG" sz="2200" b="1" dirty="0">
            <a:latin typeface="Book Antiqua" pitchFamily="18" charset="0"/>
          </a:endParaRPr>
        </a:p>
      </dgm:t>
    </dgm:pt>
    <dgm:pt modelId="{8F9FCF91-71A6-404F-A98C-16A0139F63A7}" type="parTrans" cxnId="{C085E2FC-D8C2-487D-A724-6525F6BAF0DB}">
      <dgm:prSet/>
      <dgm:spPr/>
      <dgm:t>
        <a:bodyPr/>
        <a:lstStyle/>
        <a:p>
          <a:pPr algn="ctr"/>
          <a:endParaRPr lang="en-SG"/>
        </a:p>
      </dgm:t>
    </dgm:pt>
    <dgm:pt modelId="{133579FA-210A-4E65-98F4-3031F08FC279}" type="sibTrans" cxnId="{C085E2FC-D8C2-487D-A724-6525F6BAF0DB}">
      <dgm:prSet/>
      <dgm:spPr/>
      <dgm:t>
        <a:bodyPr/>
        <a:lstStyle/>
        <a:p>
          <a:pPr algn="ctr"/>
          <a:endParaRPr lang="en-SG"/>
        </a:p>
      </dgm:t>
    </dgm:pt>
    <dgm:pt modelId="{BD135F70-A19C-4928-859C-38D9F176649D}">
      <dgm:prSet phldrT="[Text]" custT="1"/>
      <dgm:spPr/>
      <dgm:t>
        <a:bodyPr/>
        <a:lstStyle/>
        <a:p>
          <a:pPr algn="ctr"/>
          <a:r>
            <a:rPr lang="en-SG" sz="2000" b="1" dirty="0">
              <a:latin typeface="Book Antiqua" pitchFamily="18" charset="0"/>
            </a:rPr>
            <a:t>Inside Classroom</a:t>
          </a:r>
        </a:p>
      </dgm:t>
    </dgm:pt>
    <dgm:pt modelId="{D41787E9-FD25-4AE1-9E3F-BE0BDF671CE4}" type="parTrans" cxnId="{1F1BB4AC-E013-4C46-A1FB-7870441E28A7}">
      <dgm:prSet/>
      <dgm:spPr/>
      <dgm:t>
        <a:bodyPr/>
        <a:lstStyle/>
        <a:p>
          <a:pPr algn="ctr"/>
          <a:endParaRPr lang="en-SG"/>
        </a:p>
      </dgm:t>
    </dgm:pt>
    <dgm:pt modelId="{913D497C-56F8-4632-9B18-6237382217C0}" type="sibTrans" cxnId="{1F1BB4AC-E013-4C46-A1FB-7870441E28A7}">
      <dgm:prSet/>
      <dgm:spPr/>
      <dgm:t>
        <a:bodyPr/>
        <a:lstStyle/>
        <a:p>
          <a:pPr algn="ctr"/>
          <a:endParaRPr lang="en-SG"/>
        </a:p>
      </dgm:t>
    </dgm:pt>
    <dgm:pt modelId="{54D562C0-C3DF-4D9E-8CB4-641CD021CBDD}">
      <dgm:prSet phldrT="[Text]" custT="1"/>
      <dgm:spPr/>
      <dgm:t>
        <a:bodyPr/>
        <a:lstStyle/>
        <a:p>
          <a:pPr algn="ctr"/>
          <a:r>
            <a:rPr lang="en-SG" sz="2000" b="1" dirty="0">
              <a:latin typeface="Book Antiqua" pitchFamily="18" charset="0"/>
            </a:rPr>
            <a:t>Time Impact</a:t>
          </a:r>
        </a:p>
      </dgm:t>
    </dgm:pt>
    <dgm:pt modelId="{915F3254-17B1-4EED-A171-287D06FAC417}" type="parTrans" cxnId="{AE9CD58D-F388-44B5-A348-B57200876DE4}">
      <dgm:prSet/>
      <dgm:spPr/>
      <dgm:t>
        <a:bodyPr/>
        <a:lstStyle/>
        <a:p>
          <a:pPr algn="ctr"/>
          <a:endParaRPr lang="en-SG"/>
        </a:p>
      </dgm:t>
    </dgm:pt>
    <dgm:pt modelId="{640BBE7E-DACE-4D12-A6AA-FB10F04CB8D6}" type="sibTrans" cxnId="{AE9CD58D-F388-44B5-A348-B57200876DE4}">
      <dgm:prSet/>
      <dgm:spPr/>
      <dgm:t>
        <a:bodyPr/>
        <a:lstStyle/>
        <a:p>
          <a:pPr algn="ctr"/>
          <a:endParaRPr lang="en-SG"/>
        </a:p>
      </dgm:t>
    </dgm:pt>
    <dgm:pt modelId="{E696CCC7-0D9E-42CB-9E20-8F599E42EAA4}">
      <dgm:prSet phldrT="[Text]" custT="1"/>
      <dgm:spPr/>
      <dgm:t>
        <a:bodyPr/>
        <a:lstStyle/>
        <a:p>
          <a:pPr algn="ctr"/>
          <a:r>
            <a:rPr lang="en-SG" sz="2000" b="1" dirty="0">
              <a:latin typeface="Book Antiqua" pitchFamily="18" charset="0"/>
            </a:rPr>
            <a:t>Outside Classroom</a:t>
          </a:r>
        </a:p>
      </dgm:t>
    </dgm:pt>
    <dgm:pt modelId="{062F5D3C-BD49-4F21-BC24-399D44AE9301}" type="sibTrans" cxnId="{DFA4C07F-CF4E-41BF-8CD9-94D82742B22F}">
      <dgm:prSet/>
      <dgm:spPr/>
      <dgm:t>
        <a:bodyPr/>
        <a:lstStyle/>
        <a:p>
          <a:pPr algn="ctr"/>
          <a:endParaRPr lang="en-SG"/>
        </a:p>
      </dgm:t>
    </dgm:pt>
    <dgm:pt modelId="{53E43ECC-7B77-4816-9E54-2B17B0D4BB05}" type="parTrans" cxnId="{DFA4C07F-CF4E-41BF-8CD9-94D82742B22F}">
      <dgm:prSet/>
      <dgm:spPr/>
      <dgm:t>
        <a:bodyPr/>
        <a:lstStyle/>
        <a:p>
          <a:pPr algn="ctr"/>
          <a:endParaRPr lang="en-SG"/>
        </a:p>
      </dgm:t>
    </dgm:pt>
    <dgm:pt modelId="{DD0D34D9-4413-40D0-B274-98B3A5EE6E1A}" type="pres">
      <dgm:prSet presAssocID="{DBB67F4E-5DCE-4265-9DAB-AA289ECE9B42}" presName="hierChild1" presStyleCnt="0">
        <dgm:presLayoutVars>
          <dgm:orgChart val="1"/>
          <dgm:chPref val="1"/>
          <dgm:dir/>
          <dgm:animOne val="branch"/>
          <dgm:animLvl val="lvl"/>
          <dgm:resizeHandles/>
        </dgm:presLayoutVars>
      </dgm:prSet>
      <dgm:spPr/>
      <dgm:t>
        <a:bodyPr/>
        <a:lstStyle/>
        <a:p>
          <a:endParaRPr lang="en-SG"/>
        </a:p>
      </dgm:t>
    </dgm:pt>
    <dgm:pt modelId="{D2C307C5-30C4-4681-BDDA-50B9BAC5A2B9}" type="pres">
      <dgm:prSet presAssocID="{B27F21FC-1C5D-47EC-93BC-7EBF276EF388}" presName="hierRoot1" presStyleCnt="0">
        <dgm:presLayoutVars>
          <dgm:hierBranch val="init"/>
        </dgm:presLayoutVars>
      </dgm:prSet>
      <dgm:spPr/>
      <dgm:t>
        <a:bodyPr/>
        <a:lstStyle/>
        <a:p>
          <a:endParaRPr lang="en-SG"/>
        </a:p>
      </dgm:t>
    </dgm:pt>
    <dgm:pt modelId="{B8B8EB2F-3DFE-4F93-842A-AF315B531AF2}" type="pres">
      <dgm:prSet presAssocID="{B27F21FC-1C5D-47EC-93BC-7EBF276EF388}" presName="rootComposite1" presStyleCnt="0"/>
      <dgm:spPr/>
      <dgm:t>
        <a:bodyPr/>
        <a:lstStyle/>
        <a:p>
          <a:endParaRPr lang="en-SG"/>
        </a:p>
      </dgm:t>
    </dgm:pt>
    <dgm:pt modelId="{610497D4-6383-457F-917F-10D2C2B26A8B}" type="pres">
      <dgm:prSet presAssocID="{B27F21FC-1C5D-47EC-93BC-7EBF276EF388}" presName="rootText1" presStyleLbl="node0" presStyleIdx="0" presStyleCnt="1" custScaleX="272984" custScaleY="66919">
        <dgm:presLayoutVars>
          <dgm:chPref val="3"/>
        </dgm:presLayoutVars>
      </dgm:prSet>
      <dgm:spPr/>
      <dgm:t>
        <a:bodyPr/>
        <a:lstStyle/>
        <a:p>
          <a:endParaRPr lang="en-SG"/>
        </a:p>
      </dgm:t>
    </dgm:pt>
    <dgm:pt modelId="{6D7644EA-3C9E-43D2-B7EB-E12EAE502C34}" type="pres">
      <dgm:prSet presAssocID="{B27F21FC-1C5D-47EC-93BC-7EBF276EF388}" presName="rootConnector1" presStyleLbl="node1" presStyleIdx="0" presStyleCnt="0"/>
      <dgm:spPr/>
      <dgm:t>
        <a:bodyPr/>
        <a:lstStyle/>
        <a:p>
          <a:endParaRPr lang="en-SG"/>
        </a:p>
      </dgm:t>
    </dgm:pt>
    <dgm:pt modelId="{A1F1448D-D794-4268-A15F-6F4149606BC9}" type="pres">
      <dgm:prSet presAssocID="{B27F21FC-1C5D-47EC-93BC-7EBF276EF388}" presName="hierChild2" presStyleCnt="0"/>
      <dgm:spPr/>
      <dgm:t>
        <a:bodyPr/>
        <a:lstStyle/>
        <a:p>
          <a:endParaRPr lang="en-SG"/>
        </a:p>
      </dgm:t>
    </dgm:pt>
    <dgm:pt modelId="{4B467DDD-2BF4-482A-920D-36E54FF6D42C}" type="pres">
      <dgm:prSet presAssocID="{D41787E9-FD25-4AE1-9E3F-BE0BDF671CE4}" presName="Name37" presStyleLbl="parChTrans1D2" presStyleIdx="0" presStyleCnt="3"/>
      <dgm:spPr/>
      <dgm:t>
        <a:bodyPr/>
        <a:lstStyle/>
        <a:p>
          <a:endParaRPr lang="en-SG"/>
        </a:p>
      </dgm:t>
    </dgm:pt>
    <dgm:pt modelId="{36CD18E1-8A34-4F3B-A472-3C6A707DE6A0}" type="pres">
      <dgm:prSet presAssocID="{BD135F70-A19C-4928-859C-38D9F176649D}" presName="hierRoot2" presStyleCnt="0">
        <dgm:presLayoutVars>
          <dgm:hierBranch val="init"/>
        </dgm:presLayoutVars>
      </dgm:prSet>
      <dgm:spPr/>
      <dgm:t>
        <a:bodyPr/>
        <a:lstStyle/>
        <a:p>
          <a:endParaRPr lang="en-SG"/>
        </a:p>
      </dgm:t>
    </dgm:pt>
    <dgm:pt modelId="{D0B313DE-42DD-4651-81C6-BBD8C89F6D8E}" type="pres">
      <dgm:prSet presAssocID="{BD135F70-A19C-4928-859C-38D9F176649D}" presName="rootComposite" presStyleCnt="0"/>
      <dgm:spPr/>
      <dgm:t>
        <a:bodyPr/>
        <a:lstStyle/>
        <a:p>
          <a:endParaRPr lang="en-SG"/>
        </a:p>
      </dgm:t>
    </dgm:pt>
    <dgm:pt modelId="{BE24F234-7B54-4ABC-A656-061F138D4BE7}" type="pres">
      <dgm:prSet presAssocID="{BD135F70-A19C-4928-859C-38D9F176649D}" presName="rootText" presStyleLbl="node2" presStyleIdx="0" presStyleCnt="3" custScaleX="113047" custScaleY="54988">
        <dgm:presLayoutVars>
          <dgm:chPref val="3"/>
        </dgm:presLayoutVars>
      </dgm:prSet>
      <dgm:spPr/>
      <dgm:t>
        <a:bodyPr/>
        <a:lstStyle/>
        <a:p>
          <a:endParaRPr lang="en-SG"/>
        </a:p>
      </dgm:t>
    </dgm:pt>
    <dgm:pt modelId="{40BBE3F4-8293-460A-A503-C39FF5D28CF7}" type="pres">
      <dgm:prSet presAssocID="{BD135F70-A19C-4928-859C-38D9F176649D}" presName="rootConnector" presStyleLbl="node2" presStyleIdx="0" presStyleCnt="3"/>
      <dgm:spPr/>
      <dgm:t>
        <a:bodyPr/>
        <a:lstStyle/>
        <a:p>
          <a:endParaRPr lang="en-SG"/>
        </a:p>
      </dgm:t>
    </dgm:pt>
    <dgm:pt modelId="{F3834E21-AA82-41AD-93C8-68A2531D3CF8}" type="pres">
      <dgm:prSet presAssocID="{BD135F70-A19C-4928-859C-38D9F176649D}" presName="hierChild4" presStyleCnt="0"/>
      <dgm:spPr/>
      <dgm:t>
        <a:bodyPr/>
        <a:lstStyle/>
        <a:p>
          <a:endParaRPr lang="en-SG"/>
        </a:p>
      </dgm:t>
    </dgm:pt>
    <dgm:pt modelId="{F4489B55-A3C5-453D-AF00-3C717A712882}" type="pres">
      <dgm:prSet presAssocID="{BD135F70-A19C-4928-859C-38D9F176649D}" presName="hierChild5" presStyleCnt="0"/>
      <dgm:spPr/>
      <dgm:t>
        <a:bodyPr/>
        <a:lstStyle/>
        <a:p>
          <a:endParaRPr lang="en-SG"/>
        </a:p>
      </dgm:t>
    </dgm:pt>
    <dgm:pt modelId="{2DE46751-0DD8-4309-9AFD-4602610285E4}" type="pres">
      <dgm:prSet presAssocID="{53E43ECC-7B77-4816-9E54-2B17B0D4BB05}" presName="Name37" presStyleLbl="parChTrans1D2" presStyleIdx="1" presStyleCnt="3"/>
      <dgm:spPr/>
      <dgm:t>
        <a:bodyPr/>
        <a:lstStyle/>
        <a:p>
          <a:endParaRPr lang="en-SG"/>
        </a:p>
      </dgm:t>
    </dgm:pt>
    <dgm:pt modelId="{94F859F3-B5C8-41B2-950D-6B1901CF20C2}" type="pres">
      <dgm:prSet presAssocID="{E696CCC7-0D9E-42CB-9E20-8F599E42EAA4}" presName="hierRoot2" presStyleCnt="0">
        <dgm:presLayoutVars>
          <dgm:hierBranch val="init"/>
        </dgm:presLayoutVars>
      </dgm:prSet>
      <dgm:spPr/>
      <dgm:t>
        <a:bodyPr/>
        <a:lstStyle/>
        <a:p>
          <a:endParaRPr lang="en-SG"/>
        </a:p>
      </dgm:t>
    </dgm:pt>
    <dgm:pt modelId="{A91FD7BD-AF85-4EC0-8442-3B99F8DF0561}" type="pres">
      <dgm:prSet presAssocID="{E696CCC7-0D9E-42CB-9E20-8F599E42EAA4}" presName="rootComposite" presStyleCnt="0"/>
      <dgm:spPr/>
      <dgm:t>
        <a:bodyPr/>
        <a:lstStyle/>
        <a:p>
          <a:endParaRPr lang="en-SG"/>
        </a:p>
      </dgm:t>
    </dgm:pt>
    <dgm:pt modelId="{39C77A9E-97BC-4E85-B524-3CF9C79154D1}" type="pres">
      <dgm:prSet presAssocID="{E696CCC7-0D9E-42CB-9E20-8F599E42EAA4}" presName="rootText" presStyleLbl="node2" presStyleIdx="1" presStyleCnt="3" custScaleX="120303" custScaleY="54988">
        <dgm:presLayoutVars>
          <dgm:chPref val="3"/>
        </dgm:presLayoutVars>
      </dgm:prSet>
      <dgm:spPr/>
      <dgm:t>
        <a:bodyPr/>
        <a:lstStyle/>
        <a:p>
          <a:endParaRPr lang="en-SG"/>
        </a:p>
      </dgm:t>
    </dgm:pt>
    <dgm:pt modelId="{58D4B9FB-B227-4274-A3ED-8F1E301F179B}" type="pres">
      <dgm:prSet presAssocID="{E696CCC7-0D9E-42CB-9E20-8F599E42EAA4}" presName="rootConnector" presStyleLbl="node2" presStyleIdx="1" presStyleCnt="3"/>
      <dgm:spPr/>
      <dgm:t>
        <a:bodyPr/>
        <a:lstStyle/>
        <a:p>
          <a:endParaRPr lang="en-SG"/>
        </a:p>
      </dgm:t>
    </dgm:pt>
    <dgm:pt modelId="{A8C17CD1-F592-4A06-820B-874DDBD89CF2}" type="pres">
      <dgm:prSet presAssocID="{E696CCC7-0D9E-42CB-9E20-8F599E42EAA4}" presName="hierChild4" presStyleCnt="0"/>
      <dgm:spPr/>
      <dgm:t>
        <a:bodyPr/>
        <a:lstStyle/>
        <a:p>
          <a:endParaRPr lang="en-SG"/>
        </a:p>
      </dgm:t>
    </dgm:pt>
    <dgm:pt modelId="{2AA2B711-2963-48E7-80C0-E89EBB12FB7D}" type="pres">
      <dgm:prSet presAssocID="{E696CCC7-0D9E-42CB-9E20-8F599E42EAA4}" presName="hierChild5" presStyleCnt="0"/>
      <dgm:spPr/>
      <dgm:t>
        <a:bodyPr/>
        <a:lstStyle/>
        <a:p>
          <a:endParaRPr lang="en-SG"/>
        </a:p>
      </dgm:t>
    </dgm:pt>
    <dgm:pt modelId="{0B9BD99B-F7CC-4A7D-B23B-1F6A14403886}" type="pres">
      <dgm:prSet presAssocID="{915F3254-17B1-4EED-A171-287D06FAC417}" presName="Name37" presStyleLbl="parChTrans1D2" presStyleIdx="2" presStyleCnt="3"/>
      <dgm:spPr/>
      <dgm:t>
        <a:bodyPr/>
        <a:lstStyle/>
        <a:p>
          <a:endParaRPr lang="en-SG"/>
        </a:p>
      </dgm:t>
    </dgm:pt>
    <dgm:pt modelId="{45F2CA55-87E6-4E09-8B57-30F0DB80D6FF}" type="pres">
      <dgm:prSet presAssocID="{54D562C0-C3DF-4D9E-8CB4-641CD021CBDD}" presName="hierRoot2" presStyleCnt="0">
        <dgm:presLayoutVars>
          <dgm:hierBranch val="init"/>
        </dgm:presLayoutVars>
      </dgm:prSet>
      <dgm:spPr/>
      <dgm:t>
        <a:bodyPr/>
        <a:lstStyle/>
        <a:p>
          <a:endParaRPr lang="en-SG"/>
        </a:p>
      </dgm:t>
    </dgm:pt>
    <dgm:pt modelId="{01BF6D38-F356-4F00-904F-1899E0DFA17E}" type="pres">
      <dgm:prSet presAssocID="{54D562C0-C3DF-4D9E-8CB4-641CD021CBDD}" presName="rootComposite" presStyleCnt="0"/>
      <dgm:spPr/>
      <dgm:t>
        <a:bodyPr/>
        <a:lstStyle/>
        <a:p>
          <a:endParaRPr lang="en-SG"/>
        </a:p>
      </dgm:t>
    </dgm:pt>
    <dgm:pt modelId="{87886CAA-E7A2-4500-9185-8406E45C4FBE}" type="pres">
      <dgm:prSet presAssocID="{54D562C0-C3DF-4D9E-8CB4-641CD021CBDD}" presName="rootText" presStyleLbl="node2" presStyleIdx="2" presStyleCnt="3" custScaleX="114301" custScaleY="54987">
        <dgm:presLayoutVars>
          <dgm:chPref val="3"/>
        </dgm:presLayoutVars>
      </dgm:prSet>
      <dgm:spPr/>
      <dgm:t>
        <a:bodyPr/>
        <a:lstStyle/>
        <a:p>
          <a:endParaRPr lang="en-SG"/>
        </a:p>
      </dgm:t>
    </dgm:pt>
    <dgm:pt modelId="{7DB03E2B-2B6F-43DF-BCA6-24BCB5F934A0}" type="pres">
      <dgm:prSet presAssocID="{54D562C0-C3DF-4D9E-8CB4-641CD021CBDD}" presName="rootConnector" presStyleLbl="node2" presStyleIdx="2" presStyleCnt="3"/>
      <dgm:spPr/>
      <dgm:t>
        <a:bodyPr/>
        <a:lstStyle/>
        <a:p>
          <a:endParaRPr lang="en-SG"/>
        </a:p>
      </dgm:t>
    </dgm:pt>
    <dgm:pt modelId="{E5EF0113-1417-4BD7-B236-BEF5F55229E6}" type="pres">
      <dgm:prSet presAssocID="{54D562C0-C3DF-4D9E-8CB4-641CD021CBDD}" presName="hierChild4" presStyleCnt="0"/>
      <dgm:spPr/>
      <dgm:t>
        <a:bodyPr/>
        <a:lstStyle/>
        <a:p>
          <a:endParaRPr lang="en-SG"/>
        </a:p>
      </dgm:t>
    </dgm:pt>
    <dgm:pt modelId="{983F0F42-CBFF-43DC-BD90-6F3DDDD7DF68}" type="pres">
      <dgm:prSet presAssocID="{54D562C0-C3DF-4D9E-8CB4-641CD021CBDD}" presName="hierChild5" presStyleCnt="0"/>
      <dgm:spPr/>
      <dgm:t>
        <a:bodyPr/>
        <a:lstStyle/>
        <a:p>
          <a:endParaRPr lang="en-SG"/>
        </a:p>
      </dgm:t>
    </dgm:pt>
    <dgm:pt modelId="{7EFE93D3-6E20-4508-AA64-43AB931832F3}" type="pres">
      <dgm:prSet presAssocID="{B27F21FC-1C5D-47EC-93BC-7EBF276EF388}" presName="hierChild3" presStyleCnt="0"/>
      <dgm:spPr/>
      <dgm:t>
        <a:bodyPr/>
        <a:lstStyle/>
        <a:p>
          <a:endParaRPr lang="en-SG"/>
        </a:p>
      </dgm:t>
    </dgm:pt>
  </dgm:ptLst>
  <dgm:cxnLst>
    <dgm:cxn modelId="{36EC2556-DB5B-4327-8431-B22112C827FD}" type="presOf" srcId="{E696CCC7-0D9E-42CB-9E20-8F599E42EAA4}" destId="{39C77A9E-97BC-4E85-B524-3CF9C79154D1}" srcOrd="0" destOrd="0" presId="urn:microsoft.com/office/officeart/2005/8/layout/orgChart1"/>
    <dgm:cxn modelId="{8D9329AA-55F4-475A-B4FD-D2CAA2945DF2}" type="presOf" srcId="{B27F21FC-1C5D-47EC-93BC-7EBF276EF388}" destId="{6D7644EA-3C9E-43D2-B7EB-E12EAE502C34}" srcOrd="1" destOrd="0" presId="urn:microsoft.com/office/officeart/2005/8/layout/orgChart1"/>
    <dgm:cxn modelId="{39A092B5-E504-4C67-ADD0-24DE1E78B32D}" type="presOf" srcId="{DBB67F4E-5DCE-4265-9DAB-AA289ECE9B42}" destId="{DD0D34D9-4413-40D0-B274-98B3A5EE6E1A}" srcOrd="0" destOrd="0" presId="urn:microsoft.com/office/officeart/2005/8/layout/orgChart1"/>
    <dgm:cxn modelId="{278D2C0A-75B2-48E6-8B84-F48E4820ABB2}" type="presOf" srcId="{BD135F70-A19C-4928-859C-38D9F176649D}" destId="{40BBE3F4-8293-460A-A503-C39FF5D28CF7}" srcOrd="1" destOrd="0" presId="urn:microsoft.com/office/officeart/2005/8/layout/orgChart1"/>
    <dgm:cxn modelId="{1F1BB4AC-E013-4C46-A1FB-7870441E28A7}" srcId="{B27F21FC-1C5D-47EC-93BC-7EBF276EF388}" destId="{BD135F70-A19C-4928-859C-38D9F176649D}" srcOrd="0" destOrd="0" parTransId="{D41787E9-FD25-4AE1-9E3F-BE0BDF671CE4}" sibTransId="{913D497C-56F8-4632-9B18-6237382217C0}"/>
    <dgm:cxn modelId="{DFA4C07F-CF4E-41BF-8CD9-94D82742B22F}" srcId="{B27F21FC-1C5D-47EC-93BC-7EBF276EF388}" destId="{E696CCC7-0D9E-42CB-9E20-8F599E42EAA4}" srcOrd="1" destOrd="0" parTransId="{53E43ECC-7B77-4816-9E54-2B17B0D4BB05}" sibTransId="{062F5D3C-BD49-4F21-BC24-399D44AE9301}"/>
    <dgm:cxn modelId="{B0CCE128-93AB-4939-A27D-DE2EF9BF59DF}" type="presOf" srcId="{B27F21FC-1C5D-47EC-93BC-7EBF276EF388}" destId="{610497D4-6383-457F-917F-10D2C2B26A8B}" srcOrd="0" destOrd="0" presId="urn:microsoft.com/office/officeart/2005/8/layout/orgChart1"/>
    <dgm:cxn modelId="{AE9CD58D-F388-44B5-A348-B57200876DE4}" srcId="{B27F21FC-1C5D-47EC-93BC-7EBF276EF388}" destId="{54D562C0-C3DF-4D9E-8CB4-641CD021CBDD}" srcOrd="2" destOrd="0" parTransId="{915F3254-17B1-4EED-A171-287D06FAC417}" sibTransId="{640BBE7E-DACE-4D12-A6AA-FB10F04CB8D6}"/>
    <dgm:cxn modelId="{C085E2FC-D8C2-487D-A724-6525F6BAF0DB}" srcId="{DBB67F4E-5DCE-4265-9DAB-AA289ECE9B42}" destId="{B27F21FC-1C5D-47EC-93BC-7EBF276EF388}" srcOrd="0" destOrd="0" parTransId="{8F9FCF91-71A6-404F-A98C-16A0139F63A7}" sibTransId="{133579FA-210A-4E65-98F4-3031F08FC279}"/>
    <dgm:cxn modelId="{BC5CBE6B-E780-4134-A6E2-2733041F50AB}" type="presOf" srcId="{BD135F70-A19C-4928-859C-38D9F176649D}" destId="{BE24F234-7B54-4ABC-A656-061F138D4BE7}" srcOrd="0" destOrd="0" presId="urn:microsoft.com/office/officeart/2005/8/layout/orgChart1"/>
    <dgm:cxn modelId="{62B78562-08BA-4347-AC8F-C677A2ED92C4}" type="presOf" srcId="{54D562C0-C3DF-4D9E-8CB4-641CD021CBDD}" destId="{7DB03E2B-2B6F-43DF-BCA6-24BCB5F934A0}" srcOrd="1" destOrd="0" presId="urn:microsoft.com/office/officeart/2005/8/layout/orgChart1"/>
    <dgm:cxn modelId="{49A27601-2DAD-4A3B-91C8-E95F0A7D4A8E}" type="presOf" srcId="{53E43ECC-7B77-4816-9E54-2B17B0D4BB05}" destId="{2DE46751-0DD8-4309-9AFD-4602610285E4}" srcOrd="0" destOrd="0" presId="urn:microsoft.com/office/officeart/2005/8/layout/orgChart1"/>
    <dgm:cxn modelId="{2927DD00-702B-4593-AFF9-D0CA831A4CF3}" type="presOf" srcId="{54D562C0-C3DF-4D9E-8CB4-641CD021CBDD}" destId="{87886CAA-E7A2-4500-9185-8406E45C4FBE}" srcOrd="0" destOrd="0" presId="urn:microsoft.com/office/officeart/2005/8/layout/orgChart1"/>
    <dgm:cxn modelId="{7C7758D0-BE2C-4896-A612-3528E44FE075}" type="presOf" srcId="{D41787E9-FD25-4AE1-9E3F-BE0BDF671CE4}" destId="{4B467DDD-2BF4-482A-920D-36E54FF6D42C}" srcOrd="0" destOrd="0" presId="urn:microsoft.com/office/officeart/2005/8/layout/orgChart1"/>
    <dgm:cxn modelId="{65549232-268B-495A-A8B9-FDF2CF731681}" type="presOf" srcId="{E696CCC7-0D9E-42CB-9E20-8F599E42EAA4}" destId="{58D4B9FB-B227-4274-A3ED-8F1E301F179B}" srcOrd="1" destOrd="0" presId="urn:microsoft.com/office/officeart/2005/8/layout/orgChart1"/>
    <dgm:cxn modelId="{3A9ED74B-4C5D-45ED-A353-FC98431EAC91}" type="presOf" srcId="{915F3254-17B1-4EED-A171-287D06FAC417}" destId="{0B9BD99B-F7CC-4A7D-B23B-1F6A14403886}" srcOrd="0" destOrd="0" presId="urn:microsoft.com/office/officeart/2005/8/layout/orgChart1"/>
    <dgm:cxn modelId="{CE42677D-1FA6-4116-9114-8C0EA28008FF}" type="presParOf" srcId="{DD0D34D9-4413-40D0-B274-98B3A5EE6E1A}" destId="{D2C307C5-30C4-4681-BDDA-50B9BAC5A2B9}" srcOrd="0" destOrd="0" presId="urn:microsoft.com/office/officeart/2005/8/layout/orgChart1"/>
    <dgm:cxn modelId="{69A1FA61-C315-4346-819D-06C0A4FD539F}" type="presParOf" srcId="{D2C307C5-30C4-4681-BDDA-50B9BAC5A2B9}" destId="{B8B8EB2F-3DFE-4F93-842A-AF315B531AF2}" srcOrd="0" destOrd="0" presId="urn:microsoft.com/office/officeart/2005/8/layout/orgChart1"/>
    <dgm:cxn modelId="{FD0771B2-4CD8-46C1-8968-393BEDCA5129}" type="presParOf" srcId="{B8B8EB2F-3DFE-4F93-842A-AF315B531AF2}" destId="{610497D4-6383-457F-917F-10D2C2B26A8B}" srcOrd="0" destOrd="0" presId="urn:microsoft.com/office/officeart/2005/8/layout/orgChart1"/>
    <dgm:cxn modelId="{FF2C6126-F207-432F-8A44-5A77296A5766}" type="presParOf" srcId="{B8B8EB2F-3DFE-4F93-842A-AF315B531AF2}" destId="{6D7644EA-3C9E-43D2-B7EB-E12EAE502C34}" srcOrd="1" destOrd="0" presId="urn:microsoft.com/office/officeart/2005/8/layout/orgChart1"/>
    <dgm:cxn modelId="{50101D35-B33C-45FA-99EE-EC9C4A43DF36}" type="presParOf" srcId="{D2C307C5-30C4-4681-BDDA-50B9BAC5A2B9}" destId="{A1F1448D-D794-4268-A15F-6F4149606BC9}" srcOrd="1" destOrd="0" presId="urn:microsoft.com/office/officeart/2005/8/layout/orgChart1"/>
    <dgm:cxn modelId="{9F61E6AF-CDBB-4355-A661-8E86328FA622}" type="presParOf" srcId="{A1F1448D-D794-4268-A15F-6F4149606BC9}" destId="{4B467DDD-2BF4-482A-920D-36E54FF6D42C}" srcOrd="0" destOrd="0" presId="urn:microsoft.com/office/officeart/2005/8/layout/orgChart1"/>
    <dgm:cxn modelId="{93AE4455-9868-4A6F-BBFA-81EB96F50E1F}" type="presParOf" srcId="{A1F1448D-D794-4268-A15F-6F4149606BC9}" destId="{36CD18E1-8A34-4F3B-A472-3C6A707DE6A0}" srcOrd="1" destOrd="0" presId="urn:microsoft.com/office/officeart/2005/8/layout/orgChart1"/>
    <dgm:cxn modelId="{4A25CCE4-3009-495A-8183-7B7F4931F0E7}" type="presParOf" srcId="{36CD18E1-8A34-4F3B-A472-3C6A707DE6A0}" destId="{D0B313DE-42DD-4651-81C6-BBD8C89F6D8E}" srcOrd="0" destOrd="0" presId="urn:microsoft.com/office/officeart/2005/8/layout/orgChart1"/>
    <dgm:cxn modelId="{A6F880C2-A298-4629-B6B7-31A4C973578E}" type="presParOf" srcId="{D0B313DE-42DD-4651-81C6-BBD8C89F6D8E}" destId="{BE24F234-7B54-4ABC-A656-061F138D4BE7}" srcOrd="0" destOrd="0" presId="urn:microsoft.com/office/officeart/2005/8/layout/orgChart1"/>
    <dgm:cxn modelId="{C8BEDAC4-17A3-4847-9A69-60C48ABE5C57}" type="presParOf" srcId="{D0B313DE-42DD-4651-81C6-BBD8C89F6D8E}" destId="{40BBE3F4-8293-460A-A503-C39FF5D28CF7}" srcOrd="1" destOrd="0" presId="urn:microsoft.com/office/officeart/2005/8/layout/orgChart1"/>
    <dgm:cxn modelId="{2AF01641-49C0-46E8-817B-67F80E5BEEF6}" type="presParOf" srcId="{36CD18E1-8A34-4F3B-A472-3C6A707DE6A0}" destId="{F3834E21-AA82-41AD-93C8-68A2531D3CF8}" srcOrd="1" destOrd="0" presId="urn:microsoft.com/office/officeart/2005/8/layout/orgChart1"/>
    <dgm:cxn modelId="{F9DBC26B-095D-4566-9210-BDB7F0F0EF17}" type="presParOf" srcId="{36CD18E1-8A34-4F3B-A472-3C6A707DE6A0}" destId="{F4489B55-A3C5-453D-AF00-3C717A712882}" srcOrd="2" destOrd="0" presId="urn:microsoft.com/office/officeart/2005/8/layout/orgChart1"/>
    <dgm:cxn modelId="{1942F87C-7218-467D-99AB-9F1563C3C928}" type="presParOf" srcId="{A1F1448D-D794-4268-A15F-6F4149606BC9}" destId="{2DE46751-0DD8-4309-9AFD-4602610285E4}" srcOrd="2" destOrd="0" presId="urn:microsoft.com/office/officeart/2005/8/layout/orgChart1"/>
    <dgm:cxn modelId="{4A4CBE35-CD59-46A7-A0D0-82EAD315F830}" type="presParOf" srcId="{A1F1448D-D794-4268-A15F-6F4149606BC9}" destId="{94F859F3-B5C8-41B2-950D-6B1901CF20C2}" srcOrd="3" destOrd="0" presId="urn:microsoft.com/office/officeart/2005/8/layout/orgChart1"/>
    <dgm:cxn modelId="{1759AE6B-28F2-41C1-9EAB-E5003AA0A734}" type="presParOf" srcId="{94F859F3-B5C8-41B2-950D-6B1901CF20C2}" destId="{A91FD7BD-AF85-4EC0-8442-3B99F8DF0561}" srcOrd="0" destOrd="0" presId="urn:microsoft.com/office/officeart/2005/8/layout/orgChart1"/>
    <dgm:cxn modelId="{A1D3E0FC-E5C0-4E3A-BDCC-DF3A0955C3B4}" type="presParOf" srcId="{A91FD7BD-AF85-4EC0-8442-3B99F8DF0561}" destId="{39C77A9E-97BC-4E85-B524-3CF9C79154D1}" srcOrd="0" destOrd="0" presId="urn:microsoft.com/office/officeart/2005/8/layout/orgChart1"/>
    <dgm:cxn modelId="{87E7748C-F208-4B59-A147-5D0B5808C948}" type="presParOf" srcId="{A91FD7BD-AF85-4EC0-8442-3B99F8DF0561}" destId="{58D4B9FB-B227-4274-A3ED-8F1E301F179B}" srcOrd="1" destOrd="0" presId="urn:microsoft.com/office/officeart/2005/8/layout/orgChart1"/>
    <dgm:cxn modelId="{4C2943A5-768C-4BA2-A05E-DB298E87906B}" type="presParOf" srcId="{94F859F3-B5C8-41B2-950D-6B1901CF20C2}" destId="{A8C17CD1-F592-4A06-820B-874DDBD89CF2}" srcOrd="1" destOrd="0" presId="urn:microsoft.com/office/officeart/2005/8/layout/orgChart1"/>
    <dgm:cxn modelId="{43BDF76C-EAA2-431A-AD7B-B9A53954A87F}" type="presParOf" srcId="{94F859F3-B5C8-41B2-950D-6B1901CF20C2}" destId="{2AA2B711-2963-48E7-80C0-E89EBB12FB7D}" srcOrd="2" destOrd="0" presId="urn:microsoft.com/office/officeart/2005/8/layout/orgChart1"/>
    <dgm:cxn modelId="{4B2BDE50-5AB8-4307-BCCB-6AB813015474}" type="presParOf" srcId="{A1F1448D-D794-4268-A15F-6F4149606BC9}" destId="{0B9BD99B-F7CC-4A7D-B23B-1F6A14403886}" srcOrd="4" destOrd="0" presId="urn:microsoft.com/office/officeart/2005/8/layout/orgChart1"/>
    <dgm:cxn modelId="{85F2DBF1-DF9E-4DD9-9E15-981869268596}" type="presParOf" srcId="{A1F1448D-D794-4268-A15F-6F4149606BC9}" destId="{45F2CA55-87E6-4E09-8B57-30F0DB80D6FF}" srcOrd="5" destOrd="0" presId="urn:microsoft.com/office/officeart/2005/8/layout/orgChart1"/>
    <dgm:cxn modelId="{84EF736C-A7D4-4762-B97C-4C31AF5F9BCC}" type="presParOf" srcId="{45F2CA55-87E6-4E09-8B57-30F0DB80D6FF}" destId="{01BF6D38-F356-4F00-904F-1899E0DFA17E}" srcOrd="0" destOrd="0" presId="urn:microsoft.com/office/officeart/2005/8/layout/orgChart1"/>
    <dgm:cxn modelId="{8390ED0E-BF0F-48CD-A09A-30C51457A09E}" type="presParOf" srcId="{01BF6D38-F356-4F00-904F-1899E0DFA17E}" destId="{87886CAA-E7A2-4500-9185-8406E45C4FBE}" srcOrd="0" destOrd="0" presId="urn:microsoft.com/office/officeart/2005/8/layout/orgChart1"/>
    <dgm:cxn modelId="{707846AE-4E0C-49DC-8677-53E5C55EBA81}" type="presParOf" srcId="{01BF6D38-F356-4F00-904F-1899E0DFA17E}" destId="{7DB03E2B-2B6F-43DF-BCA6-24BCB5F934A0}" srcOrd="1" destOrd="0" presId="urn:microsoft.com/office/officeart/2005/8/layout/orgChart1"/>
    <dgm:cxn modelId="{F0AF4C5E-C0DF-4A60-940E-F4D91FB8AB63}" type="presParOf" srcId="{45F2CA55-87E6-4E09-8B57-30F0DB80D6FF}" destId="{E5EF0113-1417-4BD7-B236-BEF5F55229E6}" srcOrd="1" destOrd="0" presId="urn:microsoft.com/office/officeart/2005/8/layout/orgChart1"/>
    <dgm:cxn modelId="{4A5F2BFF-5C84-4331-8E60-F4FC8F26A2BA}" type="presParOf" srcId="{45F2CA55-87E6-4E09-8B57-30F0DB80D6FF}" destId="{983F0F42-CBFF-43DC-BD90-6F3DDDD7DF68}" srcOrd="2" destOrd="0" presId="urn:microsoft.com/office/officeart/2005/8/layout/orgChart1"/>
    <dgm:cxn modelId="{D6B85717-D04F-444E-9D8E-E56AFFE68895}" type="presParOf" srcId="{D2C307C5-30C4-4681-BDDA-50B9BAC5A2B9}" destId="{7EFE93D3-6E20-4508-AA64-43AB931832F3}" srcOrd="2" destOrd="0" presId="urn:microsoft.com/office/officeart/2005/8/layout/orgChart1"/>
  </dgm:cxnLst>
  <dgm:bg/>
  <dgm:whole/>
</dgm:dataModel>
</file>

<file path=ppt/diagrams/data20.xml><?xml version="1.0" encoding="utf-8"?>
<dgm:dataModel xmlns:dgm="http://schemas.openxmlformats.org/drawingml/2006/diagram" xmlns:a="http://schemas.openxmlformats.org/drawingml/2006/main">
  <dgm:ptLst>
    <dgm:pt modelId="{4D55BB16-E81D-463C-86E7-FD4E8943DBC9}" type="doc">
      <dgm:prSet loTypeId="urn:microsoft.com/office/officeart/2005/8/layout/orgChart1" loCatId="hierarchy" qsTypeId="urn:microsoft.com/office/officeart/2005/8/quickstyle/3d2" qsCatId="3D" csTypeId="urn:microsoft.com/office/officeart/2005/8/colors/accent2_4" csCatId="accent2" phldr="1"/>
      <dgm:spPr/>
      <dgm:t>
        <a:bodyPr/>
        <a:lstStyle/>
        <a:p>
          <a:endParaRPr lang="en-SG"/>
        </a:p>
      </dgm:t>
    </dgm:pt>
    <dgm:pt modelId="{B25C24A5-F2AC-483C-A36B-7A7ED4606778}">
      <dgm:prSet phldrT="[Text]" custT="1"/>
      <dgm:spPr/>
      <dgm:t>
        <a:bodyPr/>
        <a:lstStyle/>
        <a:p>
          <a:r>
            <a:rPr lang="en-US" sz="2200" b="1" dirty="0" smtClean="0">
              <a:solidFill>
                <a:schemeClr val="bg1"/>
              </a:solidFill>
              <a:latin typeface="Book Antiqua" pitchFamily="18" charset="0"/>
            </a:rPr>
            <a:t>Proposals</a:t>
          </a:r>
          <a:endParaRPr lang="en-SG" sz="2200" b="1" dirty="0">
            <a:solidFill>
              <a:schemeClr val="bg1"/>
            </a:solidFill>
            <a:latin typeface="Book Antiqua" pitchFamily="18" charset="0"/>
          </a:endParaRPr>
        </a:p>
      </dgm:t>
    </dgm:pt>
    <dgm:pt modelId="{14F6D707-FF89-4F9E-8452-66123F797758}" type="sibTrans" cxnId="{B224CEFE-FEC4-488D-B91F-C3C9BFD6EB5D}">
      <dgm:prSet/>
      <dgm:spPr/>
      <dgm:t>
        <a:bodyPr/>
        <a:lstStyle/>
        <a:p>
          <a:endParaRPr lang="en-SG" sz="2200"/>
        </a:p>
      </dgm:t>
    </dgm:pt>
    <dgm:pt modelId="{9AD49775-C429-4A6B-B587-A4A22365FCD1}" type="parTrans" cxnId="{B224CEFE-FEC4-488D-B91F-C3C9BFD6EB5D}">
      <dgm:prSet/>
      <dgm:spPr/>
      <dgm:t>
        <a:bodyPr/>
        <a:lstStyle/>
        <a:p>
          <a:endParaRPr lang="en-SG" sz="2200"/>
        </a:p>
      </dgm:t>
    </dgm:pt>
    <dgm:pt modelId="{130B87F2-E1EF-4749-AA14-D29DBBE16CC4}" type="pres">
      <dgm:prSet presAssocID="{4D55BB16-E81D-463C-86E7-FD4E8943DBC9}" presName="hierChild1" presStyleCnt="0">
        <dgm:presLayoutVars>
          <dgm:orgChart val="1"/>
          <dgm:chPref val="1"/>
          <dgm:dir/>
          <dgm:animOne val="branch"/>
          <dgm:animLvl val="lvl"/>
          <dgm:resizeHandles/>
        </dgm:presLayoutVars>
      </dgm:prSet>
      <dgm:spPr/>
      <dgm:t>
        <a:bodyPr/>
        <a:lstStyle/>
        <a:p>
          <a:endParaRPr lang="en-SG"/>
        </a:p>
      </dgm:t>
    </dgm:pt>
    <dgm:pt modelId="{3B36B6AC-C913-42BA-B095-AEF8D3580825}" type="pres">
      <dgm:prSet presAssocID="{B25C24A5-F2AC-483C-A36B-7A7ED4606778}" presName="hierRoot1" presStyleCnt="0">
        <dgm:presLayoutVars>
          <dgm:hierBranch val="init"/>
        </dgm:presLayoutVars>
      </dgm:prSet>
      <dgm:spPr/>
      <dgm:t>
        <a:bodyPr/>
        <a:lstStyle/>
        <a:p>
          <a:endParaRPr lang="en-SG"/>
        </a:p>
      </dgm:t>
    </dgm:pt>
    <dgm:pt modelId="{79DF5A3D-AA3F-4590-892A-9BDB955EBD46}" type="pres">
      <dgm:prSet presAssocID="{B25C24A5-F2AC-483C-A36B-7A7ED4606778}" presName="rootComposite1" presStyleCnt="0"/>
      <dgm:spPr/>
      <dgm:t>
        <a:bodyPr/>
        <a:lstStyle/>
        <a:p>
          <a:endParaRPr lang="en-SG"/>
        </a:p>
      </dgm:t>
    </dgm:pt>
    <dgm:pt modelId="{593F9A41-C205-4BA6-9B53-BD04DADA5DA9}" type="pres">
      <dgm:prSet presAssocID="{B25C24A5-F2AC-483C-A36B-7A7ED4606778}" presName="rootText1" presStyleLbl="node0" presStyleIdx="0" presStyleCnt="1" custScaleX="131916" custScaleY="56488" custLinFactNeighborX="-6277" custLinFactNeighborY="-4">
        <dgm:presLayoutVars>
          <dgm:chPref val="3"/>
        </dgm:presLayoutVars>
      </dgm:prSet>
      <dgm:spPr/>
      <dgm:t>
        <a:bodyPr/>
        <a:lstStyle/>
        <a:p>
          <a:endParaRPr lang="en-SG"/>
        </a:p>
      </dgm:t>
    </dgm:pt>
    <dgm:pt modelId="{D82C161E-36DA-4A2F-B7B9-FC56FD2CF250}" type="pres">
      <dgm:prSet presAssocID="{B25C24A5-F2AC-483C-A36B-7A7ED4606778}" presName="rootConnector1" presStyleLbl="node1" presStyleIdx="0" presStyleCnt="0"/>
      <dgm:spPr/>
      <dgm:t>
        <a:bodyPr/>
        <a:lstStyle/>
        <a:p>
          <a:endParaRPr lang="en-SG"/>
        </a:p>
      </dgm:t>
    </dgm:pt>
    <dgm:pt modelId="{FEA568C1-7A30-4BAF-A142-DACDD37F05F7}" type="pres">
      <dgm:prSet presAssocID="{B25C24A5-F2AC-483C-A36B-7A7ED4606778}" presName="hierChild2" presStyleCnt="0"/>
      <dgm:spPr/>
      <dgm:t>
        <a:bodyPr/>
        <a:lstStyle/>
        <a:p>
          <a:endParaRPr lang="en-SG"/>
        </a:p>
      </dgm:t>
    </dgm:pt>
    <dgm:pt modelId="{6A909B72-3E9F-4E69-80D5-EFBA464068B2}" type="pres">
      <dgm:prSet presAssocID="{B25C24A5-F2AC-483C-A36B-7A7ED4606778}" presName="hierChild3" presStyleCnt="0"/>
      <dgm:spPr/>
      <dgm:t>
        <a:bodyPr/>
        <a:lstStyle/>
        <a:p>
          <a:endParaRPr lang="en-SG"/>
        </a:p>
      </dgm:t>
    </dgm:pt>
  </dgm:ptLst>
  <dgm:cxnLst>
    <dgm:cxn modelId="{9D054EDD-2227-402E-8E9B-EDEFF15D1851}" type="presOf" srcId="{B25C24A5-F2AC-483C-A36B-7A7ED4606778}" destId="{D82C161E-36DA-4A2F-B7B9-FC56FD2CF250}" srcOrd="1" destOrd="0" presId="urn:microsoft.com/office/officeart/2005/8/layout/orgChart1"/>
    <dgm:cxn modelId="{979F37D6-C35B-411E-98E1-902EF17C7AF7}" type="presOf" srcId="{B25C24A5-F2AC-483C-A36B-7A7ED4606778}" destId="{593F9A41-C205-4BA6-9B53-BD04DADA5DA9}" srcOrd="0" destOrd="0" presId="urn:microsoft.com/office/officeart/2005/8/layout/orgChart1"/>
    <dgm:cxn modelId="{B968286D-6B1E-4A4A-ACFE-9E9D5CA50E48}" type="presOf" srcId="{4D55BB16-E81D-463C-86E7-FD4E8943DBC9}" destId="{130B87F2-E1EF-4749-AA14-D29DBBE16CC4}" srcOrd="0" destOrd="0" presId="urn:microsoft.com/office/officeart/2005/8/layout/orgChart1"/>
    <dgm:cxn modelId="{B224CEFE-FEC4-488D-B91F-C3C9BFD6EB5D}" srcId="{4D55BB16-E81D-463C-86E7-FD4E8943DBC9}" destId="{B25C24A5-F2AC-483C-A36B-7A7ED4606778}" srcOrd="0" destOrd="0" parTransId="{9AD49775-C429-4A6B-B587-A4A22365FCD1}" sibTransId="{14F6D707-FF89-4F9E-8452-66123F797758}"/>
    <dgm:cxn modelId="{AA1B0B76-CF13-4349-9B16-436256EE7EFE}" type="presParOf" srcId="{130B87F2-E1EF-4749-AA14-D29DBBE16CC4}" destId="{3B36B6AC-C913-42BA-B095-AEF8D3580825}" srcOrd="0" destOrd="0" presId="urn:microsoft.com/office/officeart/2005/8/layout/orgChart1"/>
    <dgm:cxn modelId="{A202663B-B7AF-44E0-BA0B-104007DC8E20}" type="presParOf" srcId="{3B36B6AC-C913-42BA-B095-AEF8D3580825}" destId="{79DF5A3D-AA3F-4590-892A-9BDB955EBD46}" srcOrd="0" destOrd="0" presId="urn:microsoft.com/office/officeart/2005/8/layout/orgChart1"/>
    <dgm:cxn modelId="{A9BAB0B9-04AD-4D45-B828-5DEBCE8A7E94}" type="presParOf" srcId="{79DF5A3D-AA3F-4590-892A-9BDB955EBD46}" destId="{593F9A41-C205-4BA6-9B53-BD04DADA5DA9}" srcOrd="0" destOrd="0" presId="urn:microsoft.com/office/officeart/2005/8/layout/orgChart1"/>
    <dgm:cxn modelId="{BDBFDB71-A7C0-45D6-9757-1CFAEB6F44E4}" type="presParOf" srcId="{79DF5A3D-AA3F-4590-892A-9BDB955EBD46}" destId="{D82C161E-36DA-4A2F-B7B9-FC56FD2CF250}" srcOrd="1" destOrd="0" presId="urn:microsoft.com/office/officeart/2005/8/layout/orgChart1"/>
    <dgm:cxn modelId="{B98FD393-F5D0-4FA9-A602-E49DAA91D920}" type="presParOf" srcId="{3B36B6AC-C913-42BA-B095-AEF8D3580825}" destId="{FEA568C1-7A30-4BAF-A142-DACDD37F05F7}" srcOrd="1" destOrd="0" presId="urn:microsoft.com/office/officeart/2005/8/layout/orgChart1"/>
    <dgm:cxn modelId="{AC8AECD8-54DA-4B3A-8D2A-9FC7436BB06D}" type="presParOf" srcId="{3B36B6AC-C913-42BA-B095-AEF8D3580825}" destId="{6A909B72-3E9F-4E69-80D5-EFBA464068B2}" srcOrd="2" destOrd="0" presId="urn:microsoft.com/office/officeart/2005/8/layout/orgChart1"/>
  </dgm:cxnLst>
  <dgm:bg/>
  <dgm:whole/>
</dgm:dataModel>
</file>

<file path=ppt/diagrams/data21.xml><?xml version="1.0" encoding="utf-8"?>
<dgm:dataModel xmlns:dgm="http://schemas.openxmlformats.org/drawingml/2006/diagram" xmlns:a="http://schemas.openxmlformats.org/drawingml/2006/main">
  <dgm:ptLst>
    <dgm:pt modelId="{FD675847-FA4A-401F-9BD0-3E3DCA15F7DE}" type="doc">
      <dgm:prSet loTypeId="urn:microsoft.com/office/officeart/2005/8/layout/process2" loCatId="process" qsTypeId="urn:microsoft.com/office/officeart/2005/8/quickstyle/3d1" qsCatId="3D" csTypeId="urn:microsoft.com/office/officeart/2005/8/colors/accent1_2" csCatId="accent1" phldr="1"/>
      <dgm:spPr/>
    </dgm:pt>
    <dgm:pt modelId="{3096FE30-43E8-450B-986B-433A75320E83}">
      <dgm:prSet custT="1"/>
      <dgm:spPr/>
      <dgm:t>
        <a:bodyPr/>
        <a:lstStyle/>
        <a:p>
          <a:r>
            <a:rPr lang="en-US" sz="2000" b="1" dirty="0" smtClean="0">
              <a:latin typeface="Book Antiqua" pitchFamily="18" charset="0"/>
            </a:rPr>
            <a:t>but the big question is…</a:t>
          </a:r>
          <a:endParaRPr lang="en-SG" sz="2000" b="1" dirty="0">
            <a:latin typeface="Book Antiqua" pitchFamily="18" charset="0"/>
          </a:endParaRPr>
        </a:p>
      </dgm:t>
    </dgm:pt>
    <dgm:pt modelId="{34FB24A3-E520-49DD-BF5F-58D916DD6AC3}" type="parTrans" cxnId="{D8A8550E-B2F0-4721-B826-F1DBA3AC9505}">
      <dgm:prSet/>
      <dgm:spPr/>
      <dgm:t>
        <a:bodyPr/>
        <a:lstStyle/>
        <a:p>
          <a:endParaRPr lang="en-SG"/>
        </a:p>
      </dgm:t>
    </dgm:pt>
    <dgm:pt modelId="{A23C6737-F1AC-42FD-AD31-CC804EC8A1D6}" type="sibTrans" cxnId="{D8A8550E-B2F0-4721-B826-F1DBA3AC9505}">
      <dgm:prSet/>
      <dgm:spPr/>
      <dgm:t>
        <a:bodyPr/>
        <a:lstStyle/>
        <a:p>
          <a:endParaRPr lang="en-SG"/>
        </a:p>
      </dgm:t>
    </dgm:pt>
    <dgm:pt modelId="{64524581-577F-465F-B13B-F5D691546D41}" type="pres">
      <dgm:prSet presAssocID="{FD675847-FA4A-401F-9BD0-3E3DCA15F7DE}" presName="linearFlow" presStyleCnt="0">
        <dgm:presLayoutVars>
          <dgm:resizeHandles val="exact"/>
        </dgm:presLayoutVars>
      </dgm:prSet>
      <dgm:spPr/>
    </dgm:pt>
    <dgm:pt modelId="{69172203-6BA1-4464-8D42-C61C1092C39E}" type="pres">
      <dgm:prSet presAssocID="{3096FE30-43E8-450B-986B-433A75320E83}" presName="node" presStyleLbl="node1" presStyleIdx="0" presStyleCnt="1" custScaleX="227158" custLinFactNeighborY="16634">
        <dgm:presLayoutVars>
          <dgm:bulletEnabled val="1"/>
        </dgm:presLayoutVars>
      </dgm:prSet>
      <dgm:spPr/>
      <dgm:t>
        <a:bodyPr/>
        <a:lstStyle/>
        <a:p>
          <a:endParaRPr lang="en-SG"/>
        </a:p>
      </dgm:t>
    </dgm:pt>
  </dgm:ptLst>
  <dgm:cxnLst>
    <dgm:cxn modelId="{B1B560BF-9222-4BE4-8435-92905B0B4A82}" type="presOf" srcId="{3096FE30-43E8-450B-986B-433A75320E83}" destId="{69172203-6BA1-4464-8D42-C61C1092C39E}" srcOrd="0" destOrd="0" presId="urn:microsoft.com/office/officeart/2005/8/layout/process2"/>
    <dgm:cxn modelId="{D8A8550E-B2F0-4721-B826-F1DBA3AC9505}" srcId="{FD675847-FA4A-401F-9BD0-3E3DCA15F7DE}" destId="{3096FE30-43E8-450B-986B-433A75320E83}" srcOrd="0" destOrd="0" parTransId="{34FB24A3-E520-49DD-BF5F-58D916DD6AC3}" sibTransId="{A23C6737-F1AC-42FD-AD31-CC804EC8A1D6}"/>
    <dgm:cxn modelId="{7C77611A-2C54-4DF9-979E-0CD97759DC87}" type="presOf" srcId="{FD675847-FA4A-401F-9BD0-3E3DCA15F7DE}" destId="{64524581-577F-465F-B13B-F5D691546D41}" srcOrd="0" destOrd="0" presId="urn:microsoft.com/office/officeart/2005/8/layout/process2"/>
    <dgm:cxn modelId="{854FEBAB-90DF-4DDA-8132-01B75A1182C7}" type="presParOf" srcId="{64524581-577F-465F-B13B-F5D691546D41}" destId="{69172203-6BA1-4464-8D42-C61C1092C39E}" srcOrd="0" destOrd="0" presId="urn:microsoft.com/office/officeart/2005/8/layout/process2"/>
  </dgm:cxnLst>
  <dgm:bg/>
  <dgm:whole/>
</dgm:dataModel>
</file>

<file path=ppt/diagrams/data3.xml><?xml version="1.0" encoding="utf-8"?>
<dgm:dataModel xmlns:dgm="http://schemas.openxmlformats.org/drawingml/2006/diagram" xmlns:a="http://schemas.openxmlformats.org/drawingml/2006/main">
  <dgm:ptLst>
    <dgm:pt modelId="{4D55BB16-E81D-463C-86E7-FD4E8943DBC9}" type="doc">
      <dgm:prSet loTypeId="urn:microsoft.com/office/officeart/2005/8/layout/orgChart1" loCatId="hierarchy" qsTypeId="urn:microsoft.com/office/officeart/2005/8/quickstyle/3d2" qsCatId="3D" csTypeId="urn:microsoft.com/office/officeart/2005/8/colors/accent2_4" csCatId="accent2" phldr="1"/>
      <dgm:spPr/>
      <dgm:t>
        <a:bodyPr/>
        <a:lstStyle/>
        <a:p>
          <a:endParaRPr lang="en-SG"/>
        </a:p>
      </dgm:t>
    </dgm:pt>
    <dgm:pt modelId="{B25C24A5-F2AC-483C-A36B-7A7ED4606778}">
      <dgm:prSet phldrT="[Text]" custT="1"/>
      <dgm:spPr/>
      <dgm:t>
        <a:bodyPr/>
        <a:lstStyle/>
        <a:p>
          <a:r>
            <a:rPr lang="en-US" sz="2200" b="1" dirty="0" smtClean="0">
              <a:solidFill>
                <a:schemeClr val="bg1"/>
              </a:solidFill>
              <a:latin typeface="Book Antiqua" pitchFamily="18" charset="0"/>
            </a:rPr>
            <a:t>Inside Classroom</a:t>
          </a:r>
          <a:endParaRPr lang="en-SG" sz="2200" b="1" dirty="0">
            <a:solidFill>
              <a:schemeClr val="bg1"/>
            </a:solidFill>
            <a:latin typeface="Book Antiqua" pitchFamily="18" charset="0"/>
          </a:endParaRPr>
        </a:p>
      </dgm:t>
    </dgm:pt>
    <dgm:pt modelId="{14F6D707-FF89-4F9E-8452-66123F797758}" type="sibTrans" cxnId="{B224CEFE-FEC4-488D-B91F-C3C9BFD6EB5D}">
      <dgm:prSet/>
      <dgm:spPr/>
      <dgm:t>
        <a:bodyPr/>
        <a:lstStyle/>
        <a:p>
          <a:endParaRPr lang="en-SG" sz="2200"/>
        </a:p>
      </dgm:t>
    </dgm:pt>
    <dgm:pt modelId="{9AD49775-C429-4A6B-B587-A4A22365FCD1}" type="parTrans" cxnId="{B224CEFE-FEC4-488D-B91F-C3C9BFD6EB5D}">
      <dgm:prSet/>
      <dgm:spPr/>
      <dgm:t>
        <a:bodyPr/>
        <a:lstStyle/>
        <a:p>
          <a:endParaRPr lang="en-SG" sz="2200"/>
        </a:p>
      </dgm:t>
    </dgm:pt>
    <dgm:pt modelId="{130B87F2-E1EF-4749-AA14-D29DBBE16CC4}" type="pres">
      <dgm:prSet presAssocID="{4D55BB16-E81D-463C-86E7-FD4E8943DBC9}" presName="hierChild1" presStyleCnt="0">
        <dgm:presLayoutVars>
          <dgm:orgChart val="1"/>
          <dgm:chPref val="1"/>
          <dgm:dir/>
          <dgm:animOne val="branch"/>
          <dgm:animLvl val="lvl"/>
          <dgm:resizeHandles/>
        </dgm:presLayoutVars>
      </dgm:prSet>
      <dgm:spPr/>
      <dgm:t>
        <a:bodyPr/>
        <a:lstStyle/>
        <a:p>
          <a:endParaRPr lang="en-SG"/>
        </a:p>
      </dgm:t>
    </dgm:pt>
    <dgm:pt modelId="{3B36B6AC-C913-42BA-B095-AEF8D3580825}" type="pres">
      <dgm:prSet presAssocID="{B25C24A5-F2AC-483C-A36B-7A7ED4606778}" presName="hierRoot1" presStyleCnt="0">
        <dgm:presLayoutVars>
          <dgm:hierBranch val="init"/>
        </dgm:presLayoutVars>
      </dgm:prSet>
      <dgm:spPr/>
      <dgm:t>
        <a:bodyPr/>
        <a:lstStyle/>
        <a:p>
          <a:endParaRPr lang="en-SG"/>
        </a:p>
      </dgm:t>
    </dgm:pt>
    <dgm:pt modelId="{79DF5A3D-AA3F-4590-892A-9BDB955EBD46}" type="pres">
      <dgm:prSet presAssocID="{B25C24A5-F2AC-483C-A36B-7A7ED4606778}" presName="rootComposite1" presStyleCnt="0"/>
      <dgm:spPr/>
      <dgm:t>
        <a:bodyPr/>
        <a:lstStyle/>
        <a:p>
          <a:endParaRPr lang="en-SG"/>
        </a:p>
      </dgm:t>
    </dgm:pt>
    <dgm:pt modelId="{593F9A41-C205-4BA6-9B53-BD04DADA5DA9}" type="pres">
      <dgm:prSet presAssocID="{B25C24A5-F2AC-483C-A36B-7A7ED4606778}" presName="rootText1" presStyleLbl="node0" presStyleIdx="0" presStyleCnt="1" custScaleX="112993" custScaleY="56488" custLinFactNeighborX="-63498" custLinFactNeighborY="-61200">
        <dgm:presLayoutVars>
          <dgm:chPref val="3"/>
        </dgm:presLayoutVars>
      </dgm:prSet>
      <dgm:spPr/>
      <dgm:t>
        <a:bodyPr/>
        <a:lstStyle/>
        <a:p>
          <a:endParaRPr lang="en-SG"/>
        </a:p>
      </dgm:t>
    </dgm:pt>
    <dgm:pt modelId="{D82C161E-36DA-4A2F-B7B9-FC56FD2CF250}" type="pres">
      <dgm:prSet presAssocID="{B25C24A5-F2AC-483C-A36B-7A7ED4606778}" presName="rootConnector1" presStyleLbl="node1" presStyleIdx="0" presStyleCnt="0"/>
      <dgm:spPr/>
      <dgm:t>
        <a:bodyPr/>
        <a:lstStyle/>
        <a:p>
          <a:endParaRPr lang="en-SG"/>
        </a:p>
      </dgm:t>
    </dgm:pt>
    <dgm:pt modelId="{FEA568C1-7A30-4BAF-A142-DACDD37F05F7}" type="pres">
      <dgm:prSet presAssocID="{B25C24A5-F2AC-483C-A36B-7A7ED4606778}" presName="hierChild2" presStyleCnt="0"/>
      <dgm:spPr/>
      <dgm:t>
        <a:bodyPr/>
        <a:lstStyle/>
        <a:p>
          <a:endParaRPr lang="en-SG"/>
        </a:p>
      </dgm:t>
    </dgm:pt>
    <dgm:pt modelId="{6A909B72-3E9F-4E69-80D5-EFBA464068B2}" type="pres">
      <dgm:prSet presAssocID="{B25C24A5-F2AC-483C-A36B-7A7ED4606778}" presName="hierChild3" presStyleCnt="0"/>
      <dgm:spPr/>
      <dgm:t>
        <a:bodyPr/>
        <a:lstStyle/>
        <a:p>
          <a:endParaRPr lang="en-SG"/>
        </a:p>
      </dgm:t>
    </dgm:pt>
  </dgm:ptLst>
  <dgm:cxnLst>
    <dgm:cxn modelId="{A526F567-B848-4B06-A417-D23EBDF8D62D}" type="presOf" srcId="{B25C24A5-F2AC-483C-A36B-7A7ED4606778}" destId="{593F9A41-C205-4BA6-9B53-BD04DADA5DA9}" srcOrd="0" destOrd="0" presId="urn:microsoft.com/office/officeart/2005/8/layout/orgChart1"/>
    <dgm:cxn modelId="{0AEF2B05-09C4-4AD0-89CB-6EB167D76A3E}" type="presOf" srcId="{4D55BB16-E81D-463C-86E7-FD4E8943DBC9}" destId="{130B87F2-E1EF-4749-AA14-D29DBBE16CC4}" srcOrd="0" destOrd="0" presId="urn:microsoft.com/office/officeart/2005/8/layout/orgChart1"/>
    <dgm:cxn modelId="{B8F432B2-7E29-4AEC-89E2-974379683251}" type="presOf" srcId="{B25C24A5-F2AC-483C-A36B-7A7ED4606778}" destId="{D82C161E-36DA-4A2F-B7B9-FC56FD2CF250}" srcOrd="1" destOrd="0" presId="urn:microsoft.com/office/officeart/2005/8/layout/orgChart1"/>
    <dgm:cxn modelId="{B224CEFE-FEC4-488D-B91F-C3C9BFD6EB5D}" srcId="{4D55BB16-E81D-463C-86E7-FD4E8943DBC9}" destId="{B25C24A5-F2AC-483C-A36B-7A7ED4606778}" srcOrd="0" destOrd="0" parTransId="{9AD49775-C429-4A6B-B587-A4A22365FCD1}" sibTransId="{14F6D707-FF89-4F9E-8452-66123F797758}"/>
    <dgm:cxn modelId="{CB36F3C1-5593-4EF6-ADB7-E82FA28972FC}" type="presParOf" srcId="{130B87F2-E1EF-4749-AA14-D29DBBE16CC4}" destId="{3B36B6AC-C913-42BA-B095-AEF8D3580825}" srcOrd="0" destOrd="0" presId="urn:microsoft.com/office/officeart/2005/8/layout/orgChart1"/>
    <dgm:cxn modelId="{0025F45F-081E-4C4E-B5BD-C74B7A42C09B}" type="presParOf" srcId="{3B36B6AC-C913-42BA-B095-AEF8D3580825}" destId="{79DF5A3D-AA3F-4590-892A-9BDB955EBD46}" srcOrd="0" destOrd="0" presId="urn:microsoft.com/office/officeart/2005/8/layout/orgChart1"/>
    <dgm:cxn modelId="{DE962103-26F7-49E1-A5DA-92E5A6C6708B}" type="presParOf" srcId="{79DF5A3D-AA3F-4590-892A-9BDB955EBD46}" destId="{593F9A41-C205-4BA6-9B53-BD04DADA5DA9}" srcOrd="0" destOrd="0" presId="urn:microsoft.com/office/officeart/2005/8/layout/orgChart1"/>
    <dgm:cxn modelId="{22AE0D79-1E49-4EF1-8478-D1E602B2F1B6}" type="presParOf" srcId="{79DF5A3D-AA3F-4590-892A-9BDB955EBD46}" destId="{D82C161E-36DA-4A2F-B7B9-FC56FD2CF250}" srcOrd="1" destOrd="0" presId="urn:microsoft.com/office/officeart/2005/8/layout/orgChart1"/>
    <dgm:cxn modelId="{6065F17D-AF24-434E-9489-7E962886FE83}" type="presParOf" srcId="{3B36B6AC-C913-42BA-B095-AEF8D3580825}" destId="{FEA568C1-7A30-4BAF-A142-DACDD37F05F7}" srcOrd="1" destOrd="0" presId="urn:microsoft.com/office/officeart/2005/8/layout/orgChart1"/>
    <dgm:cxn modelId="{8A3012C7-704A-428B-B4AA-9BFDF428F467}" type="presParOf" srcId="{3B36B6AC-C913-42BA-B095-AEF8D3580825}" destId="{6A909B72-3E9F-4E69-80D5-EFBA464068B2}" srcOrd="2" destOrd="0" presId="urn:microsoft.com/office/officeart/2005/8/layout/orgChart1"/>
  </dgm:cxnLst>
  <dgm:bg/>
  <dgm:whole/>
</dgm:dataModel>
</file>

<file path=ppt/diagrams/data4.xml><?xml version="1.0" encoding="utf-8"?>
<dgm:dataModel xmlns:dgm="http://schemas.openxmlformats.org/drawingml/2006/diagram" xmlns:a="http://schemas.openxmlformats.org/drawingml/2006/main">
  <dgm:ptLst>
    <dgm:pt modelId="{3729E67A-F2F1-46DB-9033-C24C5D58A1BC}" type="doc">
      <dgm:prSet loTypeId="urn:microsoft.com/office/officeart/2005/8/layout/process2" loCatId="process" qsTypeId="urn:microsoft.com/office/officeart/2005/8/quickstyle/3d2" qsCatId="3D" csTypeId="urn:microsoft.com/office/officeart/2005/8/colors/accent1_1" csCatId="accent1" phldr="1"/>
      <dgm:spPr/>
    </dgm:pt>
    <dgm:pt modelId="{793B0618-00F7-4D72-8FC7-FD2918EBA93A}">
      <dgm:prSet phldrT="[Text]" custT="1"/>
      <dgm:spPr/>
      <dgm:t>
        <a:bodyPr/>
        <a:lstStyle/>
        <a:p>
          <a:r>
            <a:rPr lang="en-US" sz="2200" b="1" dirty="0" smtClean="0">
              <a:solidFill>
                <a:srgbClr val="002060"/>
              </a:solidFill>
              <a:latin typeface="Book Antiqua" pitchFamily="18" charset="0"/>
            </a:rPr>
            <a:t>in the subject</a:t>
          </a:r>
          <a:endParaRPr lang="en-SG" sz="2200" b="1" dirty="0">
            <a:solidFill>
              <a:srgbClr val="002060"/>
            </a:solidFill>
            <a:latin typeface="Book Antiqua" pitchFamily="18" charset="0"/>
          </a:endParaRPr>
        </a:p>
      </dgm:t>
    </dgm:pt>
    <dgm:pt modelId="{D606BEF5-2615-451F-BE49-345854895C0F}" type="parTrans" cxnId="{1F6CF8BD-5E7D-4A69-8A61-1F8226401778}">
      <dgm:prSet/>
      <dgm:spPr/>
      <dgm:t>
        <a:bodyPr/>
        <a:lstStyle/>
        <a:p>
          <a:endParaRPr lang="en-SG" sz="2200" b="1">
            <a:solidFill>
              <a:srgbClr val="002060"/>
            </a:solidFill>
            <a:latin typeface="Book Antiqua" pitchFamily="18" charset="0"/>
          </a:endParaRPr>
        </a:p>
      </dgm:t>
    </dgm:pt>
    <dgm:pt modelId="{199B25C2-302C-4C78-9B2E-62E21C97CCE5}" type="sibTrans" cxnId="{1F6CF8BD-5E7D-4A69-8A61-1F8226401778}">
      <dgm:prSet custT="1"/>
      <dgm:spPr/>
      <dgm:t>
        <a:bodyPr/>
        <a:lstStyle/>
        <a:p>
          <a:endParaRPr lang="en-SG" sz="2200" b="1">
            <a:solidFill>
              <a:srgbClr val="002060"/>
            </a:solidFill>
            <a:latin typeface="Book Antiqua" pitchFamily="18" charset="0"/>
          </a:endParaRPr>
        </a:p>
      </dgm:t>
    </dgm:pt>
    <dgm:pt modelId="{3B985AF0-5B95-4A19-84E7-720BC85C7E3D}">
      <dgm:prSet phldrT="[Text]" custT="1"/>
      <dgm:spPr/>
      <dgm:t>
        <a:bodyPr/>
        <a:lstStyle/>
        <a:p>
          <a:r>
            <a:rPr lang="en-US" sz="2200" b="1" dirty="0" smtClean="0">
              <a:solidFill>
                <a:srgbClr val="002060"/>
              </a:solidFill>
              <a:latin typeface="Book Antiqua" pitchFamily="18" charset="0"/>
            </a:rPr>
            <a:t>grades increase/</a:t>
          </a:r>
        </a:p>
        <a:p>
          <a:r>
            <a:rPr lang="en-US" sz="2200" b="1" dirty="0" smtClean="0">
              <a:solidFill>
                <a:srgbClr val="002060"/>
              </a:solidFill>
              <a:latin typeface="Book Antiqua" pitchFamily="18" charset="0"/>
            </a:rPr>
            <a:t>decrease</a:t>
          </a:r>
          <a:endParaRPr lang="en-SG" sz="2200" b="1" dirty="0">
            <a:solidFill>
              <a:srgbClr val="002060"/>
            </a:solidFill>
            <a:latin typeface="Book Antiqua" pitchFamily="18" charset="0"/>
          </a:endParaRPr>
        </a:p>
      </dgm:t>
    </dgm:pt>
    <dgm:pt modelId="{19C0907B-D422-4D6E-9B18-BD23C441C4D3}" type="parTrans" cxnId="{A602CE07-8BE6-4393-ACCA-BEC1F2BF619C}">
      <dgm:prSet/>
      <dgm:spPr/>
      <dgm:t>
        <a:bodyPr/>
        <a:lstStyle/>
        <a:p>
          <a:endParaRPr lang="en-SG" sz="2200" b="1">
            <a:solidFill>
              <a:srgbClr val="002060"/>
            </a:solidFill>
            <a:latin typeface="Book Antiqua" pitchFamily="18" charset="0"/>
          </a:endParaRPr>
        </a:p>
      </dgm:t>
    </dgm:pt>
    <dgm:pt modelId="{F184F764-C9E0-4584-88C7-F4A265BA6B9C}" type="sibTrans" cxnId="{A602CE07-8BE6-4393-ACCA-BEC1F2BF619C}">
      <dgm:prSet custT="1"/>
      <dgm:spPr/>
      <dgm:t>
        <a:bodyPr/>
        <a:lstStyle/>
        <a:p>
          <a:endParaRPr lang="en-SG" sz="2200" b="1">
            <a:solidFill>
              <a:srgbClr val="002060"/>
            </a:solidFill>
            <a:latin typeface="Book Antiqua" pitchFamily="18" charset="0"/>
          </a:endParaRPr>
        </a:p>
      </dgm:t>
    </dgm:pt>
    <dgm:pt modelId="{A8CB0AD8-8EE9-4BB3-A055-784F3544C34C}">
      <dgm:prSet phldrT="[Text]" custT="1"/>
      <dgm:spPr/>
      <dgm:t>
        <a:bodyPr/>
        <a:lstStyle/>
        <a:p>
          <a:r>
            <a:rPr lang="en-US" sz="2200" b="1" dirty="0" smtClean="0">
              <a:solidFill>
                <a:srgbClr val="002060"/>
              </a:solidFill>
              <a:latin typeface="Book Antiqua" pitchFamily="18" charset="0"/>
            </a:rPr>
            <a:t>new interest, webpage</a:t>
          </a:r>
          <a:endParaRPr lang="en-SG" sz="2200" b="1" dirty="0">
            <a:solidFill>
              <a:srgbClr val="002060"/>
            </a:solidFill>
            <a:latin typeface="Book Antiqua" pitchFamily="18" charset="0"/>
          </a:endParaRPr>
        </a:p>
      </dgm:t>
    </dgm:pt>
    <dgm:pt modelId="{09F0FF0D-801B-49E1-836C-A99D9244BF42}" type="parTrans" cxnId="{5EF5453E-208A-4060-9971-57E46CCADFCB}">
      <dgm:prSet/>
      <dgm:spPr/>
      <dgm:t>
        <a:bodyPr/>
        <a:lstStyle/>
        <a:p>
          <a:endParaRPr lang="en-SG" sz="2200" b="1">
            <a:solidFill>
              <a:srgbClr val="002060"/>
            </a:solidFill>
            <a:latin typeface="Book Antiqua" pitchFamily="18" charset="0"/>
          </a:endParaRPr>
        </a:p>
      </dgm:t>
    </dgm:pt>
    <dgm:pt modelId="{C68B97C0-6176-428A-9088-A7460AA25395}" type="sibTrans" cxnId="{5EF5453E-208A-4060-9971-57E46CCADFCB}">
      <dgm:prSet/>
      <dgm:spPr/>
      <dgm:t>
        <a:bodyPr/>
        <a:lstStyle/>
        <a:p>
          <a:endParaRPr lang="en-SG" sz="2200" b="1">
            <a:solidFill>
              <a:srgbClr val="002060"/>
            </a:solidFill>
            <a:latin typeface="Book Antiqua" pitchFamily="18" charset="0"/>
          </a:endParaRPr>
        </a:p>
      </dgm:t>
    </dgm:pt>
    <dgm:pt modelId="{14590D5A-C8A8-4734-B955-C0941A061B59}" type="pres">
      <dgm:prSet presAssocID="{3729E67A-F2F1-46DB-9033-C24C5D58A1BC}" presName="linearFlow" presStyleCnt="0">
        <dgm:presLayoutVars>
          <dgm:resizeHandles val="exact"/>
        </dgm:presLayoutVars>
      </dgm:prSet>
      <dgm:spPr/>
    </dgm:pt>
    <dgm:pt modelId="{5B95E75E-7B9A-4BE2-A54B-343613C3D15A}" type="pres">
      <dgm:prSet presAssocID="{793B0618-00F7-4D72-8FC7-FD2918EBA93A}" presName="node" presStyleLbl="node1" presStyleIdx="0" presStyleCnt="3" custScaleY="35939" custLinFactNeighborX="2941" custLinFactNeighborY="1517">
        <dgm:presLayoutVars>
          <dgm:bulletEnabled val="1"/>
        </dgm:presLayoutVars>
      </dgm:prSet>
      <dgm:spPr/>
      <dgm:t>
        <a:bodyPr/>
        <a:lstStyle/>
        <a:p>
          <a:endParaRPr lang="en-SG"/>
        </a:p>
      </dgm:t>
    </dgm:pt>
    <dgm:pt modelId="{134085D6-6B57-49A7-92DC-BD963C648840}" type="pres">
      <dgm:prSet presAssocID="{199B25C2-302C-4C78-9B2E-62E21C97CCE5}" presName="sibTrans" presStyleLbl="sibTrans2D1" presStyleIdx="0" presStyleCnt="2" custScaleX="113411" custScaleY="26727"/>
      <dgm:spPr/>
      <dgm:t>
        <a:bodyPr/>
        <a:lstStyle/>
        <a:p>
          <a:endParaRPr lang="en-SG"/>
        </a:p>
      </dgm:t>
    </dgm:pt>
    <dgm:pt modelId="{087198C3-BB48-476C-877B-B33FBBA25253}" type="pres">
      <dgm:prSet presAssocID="{199B25C2-302C-4C78-9B2E-62E21C97CCE5}" presName="connectorText" presStyleLbl="sibTrans2D1" presStyleIdx="0" presStyleCnt="2"/>
      <dgm:spPr/>
      <dgm:t>
        <a:bodyPr/>
        <a:lstStyle/>
        <a:p>
          <a:endParaRPr lang="en-SG"/>
        </a:p>
      </dgm:t>
    </dgm:pt>
    <dgm:pt modelId="{41599DA2-85E3-4079-81EE-4469BE7C1CC2}" type="pres">
      <dgm:prSet presAssocID="{3B985AF0-5B95-4A19-84E7-720BC85C7E3D}" presName="node" presStyleLbl="node1" presStyleIdx="1" presStyleCnt="3" custScaleY="36502" custLinFactNeighborY="-2680">
        <dgm:presLayoutVars>
          <dgm:bulletEnabled val="1"/>
        </dgm:presLayoutVars>
      </dgm:prSet>
      <dgm:spPr/>
      <dgm:t>
        <a:bodyPr/>
        <a:lstStyle/>
        <a:p>
          <a:endParaRPr lang="en-SG"/>
        </a:p>
      </dgm:t>
    </dgm:pt>
    <dgm:pt modelId="{6FA3FD1C-8ADF-46E9-9A4E-461FBF8A601F}" type="pres">
      <dgm:prSet presAssocID="{F184F764-C9E0-4584-88C7-F4A265BA6B9C}" presName="sibTrans" presStyleLbl="sibTrans2D1" presStyleIdx="1" presStyleCnt="2" custScaleX="113992" custScaleY="26727"/>
      <dgm:spPr/>
      <dgm:t>
        <a:bodyPr/>
        <a:lstStyle/>
        <a:p>
          <a:endParaRPr lang="en-SG"/>
        </a:p>
      </dgm:t>
    </dgm:pt>
    <dgm:pt modelId="{8FB9387A-4E98-4E7F-9202-F889DF83D96E}" type="pres">
      <dgm:prSet presAssocID="{F184F764-C9E0-4584-88C7-F4A265BA6B9C}" presName="connectorText" presStyleLbl="sibTrans2D1" presStyleIdx="1" presStyleCnt="2"/>
      <dgm:spPr/>
      <dgm:t>
        <a:bodyPr/>
        <a:lstStyle/>
        <a:p>
          <a:endParaRPr lang="en-SG"/>
        </a:p>
      </dgm:t>
    </dgm:pt>
    <dgm:pt modelId="{7D055836-07C1-43A0-A018-8B01CD21F95F}" type="pres">
      <dgm:prSet presAssocID="{A8CB0AD8-8EE9-4BB3-A055-784F3544C34C}" presName="node" presStyleLbl="node1" presStyleIdx="2" presStyleCnt="3" custScaleY="37694" custLinFactNeighborY="-10481">
        <dgm:presLayoutVars>
          <dgm:bulletEnabled val="1"/>
        </dgm:presLayoutVars>
      </dgm:prSet>
      <dgm:spPr/>
      <dgm:t>
        <a:bodyPr/>
        <a:lstStyle/>
        <a:p>
          <a:endParaRPr lang="en-SG"/>
        </a:p>
      </dgm:t>
    </dgm:pt>
  </dgm:ptLst>
  <dgm:cxnLst>
    <dgm:cxn modelId="{49F1AA9F-B41B-4C99-889F-36AFED4D28B1}" type="presOf" srcId="{3B985AF0-5B95-4A19-84E7-720BC85C7E3D}" destId="{41599DA2-85E3-4079-81EE-4469BE7C1CC2}" srcOrd="0" destOrd="0" presId="urn:microsoft.com/office/officeart/2005/8/layout/process2"/>
    <dgm:cxn modelId="{1F6CF8BD-5E7D-4A69-8A61-1F8226401778}" srcId="{3729E67A-F2F1-46DB-9033-C24C5D58A1BC}" destId="{793B0618-00F7-4D72-8FC7-FD2918EBA93A}" srcOrd="0" destOrd="0" parTransId="{D606BEF5-2615-451F-BE49-345854895C0F}" sibTransId="{199B25C2-302C-4C78-9B2E-62E21C97CCE5}"/>
    <dgm:cxn modelId="{0A3BE9D1-02D4-4C8F-903E-FCD7336532D5}" type="presOf" srcId="{199B25C2-302C-4C78-9B2E-62E21C97CCE5}" destId="{134085D6-6B57-49A7-92DC-BD963C648840}" srcOrd="0" destOrd="0" presId="urn:microsoft.com/office/officeart/2005/8/layout/process2"/>
    <dgm:cxn modelId="{F61A4760-B182-4486-B9CD-FDD170B70AFF}" type="presOf" srcId="{F184F764-C9E0-4584-88C7-F4A265BA6B9C}" destId="{6FA3FD1C-8ADF-46E9-9A4E-461FBF8A601F}" srcOrd="0" destOrd="0" presId="urn:microsoft.com/office/officeart/2005/8/layout/process2"/>
    <dgm:cxn modelId="{12E08D69-43BD-42F2-BF69-5C0362384005}" type="presOf" srcId="{199B25C2-302C-4C78-9B2E-62E21C97CCE5}" destId="{087198C3-BB48-476C-877B-B33FBBA25253}" srcOrd="1" destOrd="0" presId="urn:microsoft.com/office/officeart/2005/8/layout/process2"/>
    <dgm:cxn modelId="{A602CE07-8BE6-4393-ACCA-BEC1F2BF619C}" srcId="{3729E67A-F2F1-46DB-9033-C24C5D58A1BC}" destId="{3B985AF0-5B95-4A19-84E7-720BC85C7E3D}" srcOrd="1" destOrd="0" parTransId="{19C0907B-D422-4D6E-9B18-BD23C441C4D3}" sibTransId="{F184F764-C9E0-4584-88C7-F4A265BA6B9C}"/>
    <dgm:cxn modelId="{D7FE9D52-9F43-4BEC-8E3F-E38BAA3D18AF}" type="presOf" srcId="{793B0618-00F7-4D72-8FC7-FD2918EBA93A}" destId="{5B95E75E-7B9A-4BE2-A54B-343613C3D15A}" srcOrd="0" destOrd="0" presId="urn:microsoft.com/office/officeart/2005/8/layout/process2"/>
    <dgm:cxn modelId="{5EF5453E-208A-4060-9971-57E46CCADFCB}" srcId="{3729E67A-F2F1-46DB-9033-C24C5D58A1BC}" destId="{A8CB0AD8-8EE9-4BB3-A055-784F3544C34C}" srcOrd="2" destOrd="0" parTransId="{09F0FF0D-801B-49E1-836C-A99D9244BF42}" sibTransId="{C68B97C0-6176-428A-9088-A7460AA25395}"/>
    <dgm:cxn modelId="{4AFA4EBA-0C56-4972-A743-345BC48B9015}" type="presOf" srcId="{F184F764-C9E0-4584-88C7-F4A265BA6B9C}" destId="{8FB9387A-4E98-4E7F-9202-F889DF83D96E}" srcOrd="1" destOrd="0" presId="urn:microsoft.com/office/officeart/2005/8/layout/process2"/>
    <dgm:cxn modelId="{C88EAC77-C89B-429E-895C-5B8847345FD1}" type="presOf" srcId="{A8CB0AD8-8EE9-4BB3-A055-784F3544C34C}" destId="{7D055836-07C1-43A0-A018-8B01CD21F95F}" srcOrd="0" destOrd="0" presId="urn:microsoft.com/office/officeart/2005/8/layout/process2"/>
    <dgm:cxn modelId="{C2936B6D-A2B5-45F9-841C-C5D7E3D285C7}" type="presOf" srcId="{3729E67A-F2F1-46DB-9033-C24C5D58A1BC}" destId="{14590D5A-C8A8-4734-B955-C0941A061B59}" srcOrd="0" destOrd="0" presId="urn:microsoft.com/office/officeart/2005/8/layout/process2"/>
    <dgm:cxn modelId="{D8C9C6F8-80DC-446E-B5D9-C57B4A788DD3}" type="presParOf" srcId="{14590D5A-C8A8-4734-B955-C0941A061B59}" destId="{5B95E75E-7B9A-4BE2-A54B-343613C3D15A}" srcOrd="0" destOrd="0" presId="urn:microsoft.com/office/officeart/2005/8/layout/process2"/>
    <dgm:cxn modelId="{F0089A7E-5C18-4753-86D6-E778FE8BE6D1}" type="presParOf" srcId="{14590D5A-C8A8-4734-B955-C0941A061B59}" destId="{134085D6-6B57-49A7-92DC-BD963C648840}" srcOrd="1" destOrd="0" presId="urn:microsoft.com/office/officeart/2005/8/layout/process2"/>
    <dgm:cxn modelId="{13A70455-4EB4-4713-BC32-62D908AFD107}" type="presParOf" srcId="{134085D6-6B57-49A7-92DC-BD963C648840}" destId="{087198C3-BB48-476C-877B-B33FBBA25253}" srcOrd="0" destOrd="0" presId="urn:microsoft.com/office/officeart/2005/8/layout/process2"/>
    <dgm:cxn modelId="{E9A9C600-872C-4072-BFE1-84058D1BF333}" type="presParOf" srcId="{14590D5A-C8A8-4734-B955-C0941A061B59}" destId="{41599DA2-85E3-4079-81EE-4469BE7C1CC2}" srcOrd="2" destOrd="0" presId="urn:microsoft.com/office/officeart/2005/8/layout/process2"/>
    <dgm:cxn modelId="{D4EB87EE-EC06-4657-960E-C07DCE5AE8EE}" type="presParOf" srcId="{14590D5A-C8A8-4734-B955-C0941A061B59}" destId="{6FA3FD1C-8ADF-46E9-9A4E-461FBF8A601F}" srcOrd="3" destOrd="0" presId="urn:microsoft.com/office/officeart/2005/8/layout/process2"/>
    <dgm:cxn modelId="{7B239D6C-E8B8-4F62-855D-B0ECA25F2F4C}" type="presParOf" srcId="{6FA3FD1C-8ADF-46E9-9A4E-461FBF8A601F}" destId="{8FB9387A-4E98-4E7F-9202-F889DF83D96E}" srcOrd="0" destOrd="0" presId="urn:microsoft.com/office/officeart/2005/8/layout/process2"/>
    <dgm:cxn modelId="{EE886140-DAFF-45EB-9469-C54294F0EFAC}" type="presParOf" srcId="{14590D5A-C8A8-4734-B955-C0941A061B59}" destId="{7D055836-07C1-43A0-A018-8B01CD21F95F}" srcOrd="4" destOrd="0" presId="urn:microsoft.com/office/officeart/2005/8/layout/process2"/>
  </dgm:cxnLst>
  <dgm:bg/>
  <dgm:whole/>
</dgm:dataModel>
</file>

<file path=ppt/diagrams/data5.xml><?xml version="1.0" encoding="utf-8"?>
<dgm:dataModel xmlns:dgm="http://schemas.openxmlformats.org/drawingml/2006/diagram" xmlns:a="http://schemas.openxmlformats.org/drawingml/2006/main">
  <dgm:ptLst>
    <dgm:pt modelId="{3729E67A-F2F1-46DB-9033-C24C5D58A1BC}" type="doc">
      <dgm:prSet loTypeId="urn:microsoft.com/office/officeart/2005/8/layout/process2" loCatId="process" qsTypeId="urn:microsoft.com/office/officeart/2005/8/quickstyle/3d2" qsCatId="3D" csTypeId="urn:microsoft.com/office/officeart/2005/8/colors/accent2_1" csCatId="accent2" phldr="1"/>
      <dgm:spPr/>
    </dgm:pt>
    <dgm:pt modelId="{793B0618-00F7-4D72-8FC7-FD2918EBA93A}">
      <dgm:prSet phldrT="[Text]" custT="1"/>
      <dgm:spPr/>
      <dgm:t>
        <a:bodyPr/>
        <a:lstStyle/>
        <a:p>
          <a:r>
            <a:rPr lang="en-US" sz="2200" b="1" dirty="0" smtClean="0">
              <a:solidFill>
                <a:srgbClr val="002060"/>
              </a:solidFill>
              <a:latin typeface="Book Antiqua" pitchFamily="18" charset="0"/>
            </a:rPr>
            <a:t>CERN related topics</a:t>
          </a:r>
          <a:endParaRPr lang="en-SG" sz="2200" b="1" dirty="0">
            <a:solidFill>
              <a:srgbClr val="002060"/>
            </a:solidFill>
            <a:latin typeface="Book Antiqua" pitchFamily="18" charset="0"/>
          </a:endParaRPr>
        </a:p>
      </dgm:t>
    </dgm:pt>
    <dgm:pt modelId="{D606BEF5-2615-451F-BE49-345854895C0F}" type="parTrans" cxnId="{1F6CF8BD-5E7D-4A69-8A61-1F8226401778}">
      <dgm:prSet/>
      <dgm:spPr/>
      <dgm:t>
        <a:bodyPr/>
        <a:lstStyle/>
        <a:p>
          <a:endParaRPr lang="en-SG" sz="2200" b="1">
            <a:solidFill>
              <a:srgbClr val="002060"/>
            </a:solidFill>
            <a:latin typeface="Book Antiqua" pitchFamily="18" charset="0"/>
          </a:endParaRPr>
        </a:p>
      </dgm:t>
    </dgm:pt>
    <dgm:pt modelId="{199B25C2-302C-4C78-9B2E-62E21C97CCE5}" type="sibTrans" cxnId="{1F6CF8BD-5E7D-4A69-8A61-1F8226401778}">
      <dgm:prSet custT="1"/>
      <dgm:spPr/>
      <dgm:t>
        <a:bodyPr/>
        <a:lstStyle/>
        <a:p>
          <a:endParaRPr lang="en-SG" sz="2200" b="1">
            <a:solidFill>
              <a:srgbClr val="002060"/>
            </a:solidFill>
            <a:latin typeface="Book Antiqua" pitchFamily="18" charset="0"/>
          </a:endParaRPr>
        </a:p>
      </dgm:t>
    </dgm:pt>
    <dgm:pt modelId="{3B985AF0-5B95-4A19-84E7-720BC85C7E3D}">
      <dgm:prSet phldrT="[Text]" custT="1"/>
      <dgm:spPr/>
      <dgm:t>
        <a:bodyPr/>
        <a:lstStyle/>
        <a:p>
          <a:r>
            <a:rPr lang="en-US" sz="2200" b="1" dirty="0" smtClean="0">
              <a:solidFill>
                <a:srgbClr val="002060"/>
              </a:solidFill>
              <a:latin typeface="Book Antiqua" pitchFamily="18" charset="0"/>
            </a:rPr>
            <a:t>how universe was created</a:t>
          </a:r>
        </a:p>
      </dgm:t>
    </dgm:pt>
    <dgm:pt modelId="{19C0907B-D422-4D6E-9B18-BD23C441C4D3}" type="parTrans" cxnId="{A602CE07-8BE6-4393-ACCA-BEC1F2BF619C}">
      <dgm:prSet/>
      <dgm:spPr/>
      <dgm:t>
        <a:bodyPr/>
        <a:lstStyle/>
        <a:p>
          <a:endParaRPr lang="en-SG" sz="2200" b="1">
            <a:solidFill>
              <a:srgbClr val="002060"/>
            </a:solidFill>
            <a:latin typeface="Book Antiqua" pitchFamily="18" charset="0"/>
          </a:endParaRPr>
        </a:p>
      </dgm:t>
    </dgm:pt>
    <dgm:pt modelId="{F184F764-C9E0-4584-88C7-F4A265BA6B9C}" type="sibTrans" cxnId="{A602CE07-8BE6-4393-ACCA-BEC1F2BF619C}">
      <dgm:prSet custT="1"/>
      <dgm:spPr/>
      <dgm:t>
        <a:bodyPr/>
        <a:lstStyle/>
        <a:p>
          <a:endParaRPr lang="en-SG" sz="2200" b="1">
            <a:solidFill>
              <a:srgbClr val="002060"/>
            </a:solidFill>
            <a:latin typeface="Book Antiqua" pitchFamily="18" charset="0"/>
          </a:endParaRPr>
        </a:p>
      </dgm:t>
    </dgm:pt>
    <dgm:pt modelId="{A8CB0AD8-8EE9-4BB3-A055-784F3544C34C}">
      <dgm:prSet phldrT="[Text]" custT="1"/>
      <dgm:spPr/>
      <dgm:t>
        <a:bodyPr/>
        <a:lstStyle/>
        <a:p>
          <a:r>
            <a:rPr lang="en-US" sz="2200" b="1" dirty="0" smtClean="0">
              <a:solidFill>
                <a:srgbClr val="002060"/>
              </a:solidFill>
              <a:latin typeface="Book Antiqua" pitchFamily="18" charset="0"/>
            </a:rPr>
            <a:t> matter/</a:t>
          </a:r>
        </a:p>
        <a:p>
          <a:r>
            <a:rPr lang="en-US" sz="2200" b="1" dirty="0" smtClean="0">
              <a:solidFill>
                <a:srgbClr val="002060"/>
              </a:solidFill>
              <a:latin typeface="Book Antiqua" pitchFamily="18" charset="0"/>
            </a:rPr>
            <a:t>anti-matter</a:t>
          </a:r>
          <a:endParaRPr lang="en-SG" sz="2200" b="1" dirty="0">
            <a:solidFill>
              <a:srgbClr val="002060"/>
            </a:solidFill>
            <a:latin typeface="Book Antiqua" pitchFamily="18" charset="0"/>
          </a:endParaRPr>
        </a:p>
      </dgm:t>
    </dgm:pt>
    <dgm:pt modelId="{09F0FF0D-801B-49E1-836C-A99D9244BF42}" type="parTrans" cxnId="{5EF5453E-208A-4060-9971-57E46CCADFCB}">
      <dgm:prSet/>
      <dgm:spPr/>
      <dgm:t>
        <a:bodyPr/>
        <a:lstStyle/>
        <a:p>
          <a:endParaRPr lang="en-SG" sz="2200" b="1">
            <a:solidFill>
              <a:srgbClr val="002060"/>
            </a:solidFill>
            <a:latin typeface="Book Antiqua" pitchFamily="18" charset="0"/>
          </a:endParaRPr>
        </a:p>
      </dgm:t>
    </dgm:pt>
    <dgm:pt modelId="{C68B97C0-6176-428A-9088-A7460AA25395}" type="sibTrans" cxnId="{5EF5453E-208A-4060-9971-57E46CCADFCB}">
      <dgm:prSet/>
      <dgm:spPr/>
      <dgm:t>
        <a:bodyPr/>
        <a:lstStyle/>
        <a:p>
          <a:endParaRPr lang="en-SG" sz="2200" b="1">
            <a:solidFill>
              <a:srgbClr val="002060"/>
            </a:solidFill>
            <a:latin typeface="Book Antiqua" pitchFamily="18" charset="0"/>
          </a:endParaRPr>
        </a:p>
      </dgm:t>
    </dgm:pt>
    <dgm:pt modelId="{14590D5A-C8A8-4734-B955-C0941A061B59}" type="pres">
      <dgm:prSet presAssocID="{3729E67A-F2F1-46DB-9033-C24C5D58A1BC}" presName="linearFlow" presStyleCnt="0">
        <dgm:presLayoutVars>
          <dgm:resizeHandles val="exact"/>
        </dgm:presLayoutVars>
      </dgm:prSet>
      <dgm:spPr/>
    </dgm:pt>
    <dgm:pt modelId="{5B95E75E-7B9A-4BE2-A54B-343613C3D15A}" type="pres">
      <dgm:prSet presAssocID="{793B0618-00F7-4D72-8FC7-FD2918EBA93A}" presName="node" presStyleLbl="node1" presStyleIdx="0" presStyleCnt="3" custScaleY="36174" custLinFactNeighborY="1570">
        <dgm:presLayoutVars>
          <dgm:bulletEnabled val="1"/>
        </dgm:presLayoutVars>
      </dgm:prSet>
      <dgm:spPr/>
      <dgm:t>
        <a:bodyPr/>
        <a:lstStyle/>
        <a:p>
          <a:endParaRPr lang="en-SG"/>
        </a:p>
      </dgm:t>
    </dgm:pt>
    <dgm:pt modelId="{134085D6-6B57-49A7-92DC-BD963C648840}" type="pres">
      <dgm:prSet presAssocID="{199B25C2-302C-4C78-9B2E-62E21C97CCE5}" presName="sibTrans" presStyleLbl="sibTrans2D1" presStyleIdx="0" presStyleCnt="2" custScaleX="113411" custScaleY="26727"/>
      <dgm:spPr/>
      <dgm:t>
        <a:bodyPr/>
        <a:lstStyle/>
        <a:p>
          <a:endParaRPr lang="en-SG"/>
        </a:p>
      </dgm:t>
    </dgm:pt>
    <dgm:pt modelId="{087198C3-BB48-476C-877B-B33FBBA25253}" type="pres">
      <dgm:prSet presAssocID="{199B25C2-302C-4C78-9B2E-62E21C97CCE5}" presName="connectorText" presStyleLbl="sibTrans2D1" presStyleIdx="0" presStyleCnt="2"/>
      <dgm:spPr/>
      <dgm:t>
        <a:bodyPr/>
        <a:lstStyle/>
        <a:p>
          <a:endParaRPr lang="en-SG"/>
        </a:p>
      </dgm:t>
    </dgm:pt>
    <dgm:pt modelId="{41599DA2-85E3-4079-81EE-4469BE7C1CC2}" type="pres">
      <dgm:prSet presAssocID="{3B985AF0-5B95-4A19-84E7-720BC85C7E3D}" presName="node" presStyleLbl="node1" presStyleIdx="1" presStyleCnt="3" custScaleY="36502" custLinFactNeighborY="-2680">
        <dgm:presLayoutVars>
          <dgm:bulletEnabled val="1"/>
        </dgm:presLayoutVars>
      </dgm:prSet>
      <dgm:spPr/>
      <dgm:t>
        <a:bodyPr/>
        <a:lstStyle/>
        <a:p>
          <a:endParaRPr lang="en-SG"/>
        </a:p>
      </dgm:t>
    </dgm:pt>
    <dgm:pt modelId="{6FA3FD1C-8ADF-46E9-9A4E-461FBF8A601F}" type="pres">
      <dgm:prSet presAssocID="{F184F764-C9E0-4584-88C7-F4A265BA6B9C}" presName="sibTrans" presStyleLbl="sibTrans2D1" presStyleIdx="1" presStyleCnt="2" custScaleX="113992" custScaleY="26727"/>
      <dgm:spPr/>
      <dgm:t>
        <a:bodyPr/>
        <a:lstStyle/>
        <a:p>
          <a:endParaRPr lang="en-SG"/>
        </a:p>
      </dgm:t>
    </dgm:pt>
    <dgm:pt modelId="{8FB9387A-4E98-4E7F-9202-F889DF83D96E}" type="pres">
      <dgm:prSet presAssocID="{F184F764-C9E0-4584-88C7-F4A265BA6B9C}" presName="connectorText" presStyleLbl="sibTrans2D1" presStyleIdx="1" presStyleCnt="2"/>
      <dgm:spPr/>
      <dgm:t>
        <a:bodyPr/>
        <a:lstStyle/>
        <a:p>
          <a:endParaRPr lang="en-SG"/>
        </a:p>
      </dgm:t>
    </dgm:pt>
    <dgm:pt modelId="{7D055836-07C1-43A0-A018-8B01CD21F95F}" type="pres">
      <dgm:prSet presAssocID="{A8CB0AD8-8EE9-4BB3-A055-784F3544C34C}" presName="node" presStyleLbl="node1" presStyleIdx="2" presStyleCnt="3" custScaleY="37694" custLinFactNeighborY="-10481">
        <dgm:presLayoutVars>
          <dgm:bulletEnabled val="1"/>
        </dgm:presLayoutVars>
      </dgm:prSet>
      <dgm:spPr/>
      <dgm:t>
        <a:bodyPr/>
        <a:lstStyle/>
        <a:p>
          <a:endParaRPr lang="en-SG"/>
        </a:p>
      </dgm:t>
    </dgm:pt>
  </dgm:ptLst>
  <dgm:cxnLst>
    <dgm:cxn modelId="{6F3C7EE3-08F1-444C-8A0A-B754518264CE}" type="presOf" srcId="{3B985AF0-5B95-4A19-84E7-720BC85C7E3D}" destId="{41599DA2-85E3-4079-81EE-4469BE7C1CC2}" srcOrd="0" destOrd="0" presId="urn:microsoft.com/office/officeart/2005/8/layout/process2"/>
    <dgm:cxn modelId="{3B3A0BF6-A235-4D63-84AA-0C7AB4B6D070}" type="presOf" srcId="{A8CB0AD8-8EE9-4BB3-A055-784F3544C34C}" destId="{7D055836-07C1-43A0-A018-8B01CD21F95F}" srcOrd="0" destOrd="0" presId="urn:microsoft.com/office/officeart/2005/8/layout/process2"/>
    <dgm:cxn modelId="{EDE78D1A-24B4-4E45-A3F7-56EA67A84E52}" type="presOf" srcId="{793B0618-00F7-4D72-8FC7-FD2918EBA93A}" destId="{5B95E75E-7B9A-4BE2-A54B-343613C3D15A}" srcOrd="0" destOrd="0" presId="urn:microsoft.com/office/officeart/2005/8/layout/process2"/>
    <dgm:cxn modelId="{E16C8AC9-1049-4E83-A171-115B2572DE26}" type="presOf" srcId="{F184F764-C9E0-4584-88C7-F4A265BA6B9C}" destId="{8FB9387A-4E98-4E7F-9202-F889DF83D96E}" srcOrd="1" destOrd="0" presId="urn:microsoft.com/office/officeart/2005/8/layout/process2"/>
    <dgm:cxn modelId="{E96F7E40-88F3-41E8-8059-6907A670504E}" type="presOf" srcId="{F184F764-C9E0-4584-88C7-F4A265BA6B9C}" destId="{6FA3FD1C-8ADF-46E9-9A4E-461FBF8A601F}" srcOrd="0" destOrd="0" presId="urn:microsoft.com/office/officeart/2005/8/layout/process2"/>
    <dgm:cxn modelId="{E307AE34-7481-402E-8FDE-21D6EC39EE47}" type="presOf" srcId="{199B25C2-302C-4C78-9B2E-62E21C97CCE5}" destId="{134085D6-6B57-49A7-92DC-BD963C648840}" srcOrd="0" destOrd="0" presId="urn:microsoft.com/office/officeart/2005/8/layout/process2"/>
    <dgm:cxn modelId="{1F6CF8BD-5E7D-4A69-8A61-1F8226401778}" srcId="{3729E67A-F2F1-46DB-9033-C24C5D58A1BC}" destId="{793B0618-00F7-4D72-8FC7-FD2918EBA93A}" srcOrd="0" destOrd="0" parTransId="{D606BEF5-2615-451F-BE49-345854895C0F}" sibTransId="{199B25C2-302C-4C78-9B2E-62E21C97CCE5}"/>
    <dgm:cxn modelId="{F84864E6-2E3D-42AB-BBEE-773CFE534DF0}" type="presOf" srcId="{3729E67A-F2F1-46DB-9033-C24C5D58A1BC}" destId="{14590D5A-C8A8-4734-B955-C0941A061B59}" srcOrd="0" destOrd="0" presId="urn:microsoft.com/office/officeart/2005/8/layout/process2"/>
    <dgm:cxn modelId="{AEE133C4-372E-4CF0-B4FD-5D7F5634C9A1}" type="presOf" srcId="{199B25C2-302C-4C78-9B2E-62E21C97CCE5}" destId="{087198C3-BB48-476C-877B-B33FBBA25253}" srcOrd="1" destOrd="0" presId="urn:microsoft.com/office/officeart/2005/8/layout/process2"/>
    <dgm:cxn modelId="{A602CE07-8BE6-4393-ACCA-BEC1F2BF619C}" srcId="{3729E67A-F2F1-46DB-9033-C24C5D58A1BC}" destId="{3B985AF0-5B95-4A19-84E7-720BC85C7E3D}" srcOrd="1" destOrd="0" parTransId="{19C0907B-D422-4D6E-9B18-BD23C441C4D3}" sibTransId="{F184F764-C9E0-4584-88C7-F4A265BA6B9C}"/>
    <dgm:cxn modelId="{5EF5453E-208A-4060-9971-57E46CCADFCB}" srcId="{3729E67A-F2F1-46DB-9033-C24C5D58A1BC}" destId="{A8CB0AD8-8EE9-4BB3-A055-784F3544C34C}" srcOrd="2" destOrd="0" parTransId="{09F0FF0D-801B-49E1-836C-A99D9244BF42}" sibTransId="{C68B97C0-6176-428A-9088-A7460AA25395}"/>
    <dgm:cxn modelId="{98090BA1-2E22-400D-847A-1CC8BB0EDADB}" type="presParOf" srcId="{14590D5A-C8A8-4734-B955-C0941A061B59}" destId="{5B95E75E-7B9A-4BE2-A54B-343613C3D15A}" srcOrd="0" destOrd="0" presId="urn:microsoft.com/office/officeart/2005/8/layout/process2"/>
    <dgm:cxn modelId="{4C021244-4618-4862-84A0-F4221D7AED73}" type="presParOf" srcId="{14590D5A-C8A8-4734-B955-C0941A061B59}" destId="{134085D6-6B57-49A7-92DC-BD963C648840}" srcOrd="1" destOrd="0" presId="urn:microsoft.com/office/officeart/2005/8/layout/process2"/>
    <dgm:cxn modelId="{DACEB218-DF9B-475E-ACE4-B5C0D8304806}" type="presParOf" srcId="{134085D6-6B57-49A7-92DC-BD963C648840}" destId="{087198C3-BB48-476C-877B-B33FBBA25253}" srcOrd="0" destOrd="0" presId="urn:microsoft.com/office/officeart/2005/8/layout/process2"/>
    <dgm:cxn modelId="{CC2F19AB-1D7D-48DD-A2CB-3D7680305CBA}" type="presParOf" srcId="{14590D5A-C8A8-4734-B955-C0941A061B59}" destId="{41599DA2-85E3-4079-81EE-4469BE7C1CC2}" srcOrd="2" destOrd="0" presId="urn:microsoft.com/office/officeart/2005/8/layout/process2"/>
    <dgm:cxn modelId="{2EF04E26-0933-489A-8610-4D9BF422C0F3}" type="presParOf" srcId="{14590D5A-C8A8-4734-B955-C0941A061B59}" destId="{6FA3FD1C-8ADF-46E9-9A4E-461FBF8A601F}" srcOrd="3" destOrd="0" presId="urn:microsoft.com/office/officeart/2005/8/layout/process2"/>
    <dgm:cxn modelId="{6BBE14FE-2792-4869-8927-D4CE97E03A37}" type="presParOf" srcId="{6FA3FD1C-8ADF-46E9-9A4E-461FBF8A601F}" destId="{8FB9387A-4E98-4E7F-9202-F889DF83D96E}" srcOrd="0" destOrd="0" presId="urn:microsoft.com/office/officeart/2005/8/layout/process2"/>
    <dgm:cxn modelId="{C4DE2B53-D9F5-4D85-965D-C640F33C6941}" type="presParOf" srcId="{14590D5A-C8A8-4734-B955-C0941A061B59}" destId="{7D055836-07C1-43A0-A018-8B01CD21F95F}" srcOrd="4" destOrd="0" presId="urn:microsoft.com/office/officeart/2005/8/layout/process2"/>
  </dgm:cxnLst>
  <dgm:bg/>
  <dgm:whole/>
</dgm:dataModel>
</file>

<file path=ppt/diagrams/data6.xml><?xml version="1.0" encoding="utf-8"?>
<dgm:dataModel xmlns:dgm="http://schemas.openxmlformats.org/drawingml/2006/diagram" xmlns:a="http://schemas.openxmlformats.org/drawingml/2006/main">
  <dgm:ptLst>
    <dgm:pt modelId="{3729E67A-F2F1-46DB-9033-C24C5D58A1BC}" type="doc">
      <dgm:prSet loTypeId="urn:microsoft.com/office/officeart/2005/8/layout/process2" loCatId="process" qsTypeId="urn:microsoft.com/office/officeart/2005/8/quickstyle/3d2" qsCatId="3D" csTypeId="urn:microsoft.com/office/officeart/2005/8/colors/accent6_1" csCatId="accent6" phldr="1"/>
      <dgm:spPr/>
    </dgm:pt>
    <dgm:pt modelId="{793B0618-00F7-4D72-8FC7-FD2918EBA93A}">
      <dgm:prSet phldrT="[Text]" custT="1"/>
      <dgm:spPr/>
      <dgm:t>
        <a:bodyPr/>
        <a:lstStyle/>
        <a:p>
          <a:r>
            <a:rPr lang="en-US" sz="2200" b="1" dirty="0" smtClean="0">
              <a:solidFill>
                <a:srgbClr val="002060"/>
              </a:solidFill>
              <a:latin typeface="Book Antiqua" pitchFamily="18" charset="0"/>
            </a:rPr>
            <a:t>choosing physics</a:t>
          </a:r>
          <a:endParaRPr lang="en-SG" sz="2200" b="1" dirty="0">
            <a:solidFill>
              <a:srgbClr val="002060"/>
            </a:solidFill>
            <a:latin typeface="Book Antiqua" pitchFamily="18" charset="0"/>
          </a:endParaRPr>
        </a:p>
      </dgm:t>
    </dgm:pt>
    <dgm:pt modelId="{D606BEF5-2615-451F-BE49-345854895C0F}" type="parTrans" cxnId="{1F6CF8BD-5E7D-4A69-8A61-1F8226401778}">
      <dgm:prSet/>
      <dgm:spPr/>
      <dgm:t>
        <a:bodyPr/>
        <a:lstStyle/>
        <a:p>
          <a:endParaRPr lang="en-SG" sz="2200"/>
        </a:p>
      </dgm:t>
    </dgm:pt>
    <dgm:pt modelId="{199B25C2-302C-4C78-9B2E-62E21C97CCE5}" type="sibTrans" cxnId="{1F6CF8BD-5E7D-4A69-8A61-1F8226401778}">
      <dgm:prSet custT="1"/>
      <dgm:spPr/>
      <dgm:t>
        <a:bodyPr/>
        <a:lstStyle/>
        <a:p>
          <a:endParaRPr lang="en-SG" sz="2200"/>
        </a:p>
      </dgm:t>
    </dgm:pt>
    <dgm:pt modelId="{3B985AF0-5B95-4A19-84E7-720BC85C7E3D}">
      <dgm:prSet phldrT="[Text]" custT="1"/>
      <dgm:spPr/>
      <dgm:t>
        <a:bodyPr/>
        <a:lstStyle/>
        <a:p>
          <a:r>
            <a:rPr lang="en-US" sz="2200" b="1" dirty="0" smtClean="0">
              <a:solidFill>
                <a:srgbClr val="002060"/>
              </a:solidFill>
              <a:latin typeface="Book Antiqua" pitchFamily="18" charset="0"/>
            </a:rPr>
            <a:t>in high school</a:t>
          </a:r>
        </a:p>
      </dgm:t>
    </dgm:pt>
    <dgm:pt modelId="{19C0907B-D422-4D6E-9B18-BD23C441C4D3}" type="parTrans" cxnId="{A602CE07-8BE6-4393-ACCA-BEC1F2BF619C}">
      <dgm:prSet/>
      <dgm:spPr/>
      <dgm:t>
        <a:bodyPr/>
        <a:lstStyle/>
        <a:p>
          <a:endParaRPr lang="en-SG" sz="2200"/>
        </a:p>
      </dgm:t>
    </dgm:pt>
    <dgm:pt modelId="{F184F764-C9E0-4584-88C7-F4A265BA6B9C}" type="sibTrans" cxnId="{A602CE07-8BE6-4393-ACCA-BEC1F2BF619C}">
      <dgm:prSet custT="1"/>
      <dgm:spPr/>
      <dgm:t>
        <a:bodyPr/>
        <a:lstStyle/>
        <a:p>
          <a:endParaRPr lang="en-SG" sz="2200"/>
        </a:p>
      </dgm:t>
    </dgm:pt>
    <dgm:pt modelId="{A8CB0AD8-8EE9-4BB3-A055-784F3544C34C}">
      <dgm:prSet phldrT="[Text]" custT="1"/>
      <dgm:spPr/>
      <dgm:t>
        <a:bodyPr/>
        <a:lstStyle/>
        <a:p>
          <a:r>
            <a:rPr lang="en-US" sz="2200" b="1" dirty="0" smtClean="0">
              <a:solidFill>
                <a:srgbClr val="002060"/>
              </a:solidFill>
              <a:latin typeface="Book Antiqua" pitchFamily="18" charset="0"/>
            </a:rPr>
            <a:t>IB Diploma</a:t>
          </a:r>
          <a:endParaRPr lang="en-SG" sz="2200" b="1" dirty="0">
            <a:solidFill>
              <a:srgbClr val="002060"/>
            </a:solidFill>
            <a:latin typeface="Book Antiqua" pitchFamily="18" charset="0"/>
          </a:endParaRPr>
        </a:p>
      </dgm:t>
    </dgm:pt>
    <dgm:pt modelId="{09F0FF0D-801B-49E1-836C-A99D9244BF42}" type="parTrans" cxnId="{5EF5453E-208A-4060-9971-57E46CCADFCB}">
      <dgm:prSet/>
      <dgm:spPr/>
      <dgm:t>
        <a:bodyPr/>
        <a:lstStyle/>
        <a:p>
          <a:endParaRPr lang="en-SG" sz="2200"/>
        </a:p>
      </dgm:t>
    </dgm:pt>
    <dgm:pt modelId="{C68B97C0-6176-428A-9088-A7460AA25395}" type="sibTrans" cxnId="{5EF5453E-208A-4060-9971-57E46CCADFCB}">
      <dgm:prSet/>
      <dgm:spPr/>
      <dgm:t>
        <a:bodyPr/>
        <a:lstStyle/>
        <a:p>
          <a:endParaRPr lang="en-SG" sz="2200"/>
        </a:p>
      </dgm:t>
    </dgm:pt>
    <dgm:pt modelId="{14590D5A-C8A8-4734-B955-C0941A061B59}" type="pres">
      <dgm:prSet presAssocID="{3729E67A-F2F1-46DB-9033-C24C5D58A1BC}" presName="linearFlow" presStyleCnt="0">
        <dgm:presLayoutVars>
          <dgm:resizeHandles val="exact"/>
        </dgm:presLayoutVars>
      </dgm:prSet>
      <dgm:spPr/>
    </dgm:pt>
    <dgm:pt modelId="{5B95E75E-7B9A-4BE2-A54B-343613C3D15A}" type="pres">
      <dgm:prSet presAssocID="{793B0618-00F7-4D72-8FC7-FD2918EBA93A}" presName="node" presStyleLbl="node1" presStyleIdx="0" presStyleCnt="3" custScaleY="35939" custLinFactNeighborY="1491">
        <dgm:presLayoutVars>
          <dgm:bulletEnabled val="1"/>
        </dgm:presLayoutVars>
      </dgm:prSet>
      <dgm:spPr/>
      <dgm:t>
        <a:bodyPr/>
        <a:lstStyle/>
        <a:p>
          <a:endParaRPr lang="en-SG"/>
        </a:p>
      </dgm:t>
    </dgm:pt>
    <dgm:pt modelId="{134085D6-6B57-49A7-92DC-BD963C648840}" type="pres">
      <dgm:prSet presAssocID="{199B25C2-302C-4C78-9B2E-62E21C97CCE5}" presName="sibTrans" presStyleLbl="sibTrans2D1" presStyleIdx="0" presStyleCnt="2" custScaleX="113411" custScaleY="26727"/>
      <dgm:spPr/>
      <dgm:t>
        <a:bodyPr/>
        <a:lstStyle/>
        <a:p>
          <a:endParaRPr lang="en-SG"/>
        </a:p>
      </dgm:t>
    </dgm:pt>
    <dgm:pt modelId="{087198C3-BB48-476C-877B-B33FBBA25253}" type="pres">
      <dgm:prSet presAssocID="{199B25C2-302C-4C78-9B2E-62E21C97CCE5}" presName="connectorText" presStyleLbl="sibTrans2D1" presStyleIdx="0" presStyleCnt="2"/>
      <dgm:spPr/>
      <dgm:t>
        <a:bodyPr/>
        <a:lstStyle/>
        <a:p>
          <a:endParaRPr lang="en-SG"/>
        </a:p>
      </dgm:t>
    </dgm:pt>
    <dgm:pt modelId="{41599DA2-85E3-4079-81EE-4469BE7C1CC2}" type="pres">
      <dgm:prSet presAssocID="{3B985AF0-5B95-4A19-84E7-720BC85C7E3D}" presName="node" presStyleLbl="node1" presStyleIdx="1" presStyleCnt="3" custScaleY="36502" custLinFactNeighborY="-2680">
        <dgm:presLayoutVars>
          <dgm:bulletEnabled val="1"/>
        </dgm:presLayoutVars>
      </dgm:prSet>
      <dgm:spPr/>
      <dgm:t>
        <a:bodyPr/>
        <a:lstStyle/>
        <a:p>
          <a:endParaRPr lang="en-SG"/>
        </a:p>
      </dgm:t>
    </dgm:pt>
    <dgm:pt modelId="{6FA3FD1C-8ADF-46E9-9A4E-461FBF8A601F}" type="pres">
      <dgm:prSet presAssocID="{F184F764-C9E0-4584-88C7-F4A265BA6B9C}" presName="sibTrans" presStyleLbl="sibTrans2D1" presStyleIdx="1" presStyleCnt="2" custScaleX="113992" custScaleY="26727"/>
      <dgm:spPr/>
      <dgm:t>
        <a:bodyPr/>
        <a:lstStyle/>
        <a:p>
          <a:endParaRPr lang="en-SG"/>
        </a:p>
      </dgm:t>
    </dgm:pt>
    <dgm:pt modelId="{8FB9387A-4E98-4E7F-9202-F889DF83D96E}" type="pres">
      <dgm:prSet presAssocID="{F184F764-C9E0-4584-88C7-F4A265BA6B9C}" presName="connectorText" presStyleLbl="sibTrans2D1" presStyleIdx="1" presStyleCnt="2"/>
      <dgm:spPr/>
      <dgm:t>
        <a:bodyPr/>
        <a:lstStyle/>
        <a:p>
          <a:endParaRPr lang="en-SG"/>
        </a:p>
      </dgm:t>
    </dgm:pt>
    <dgm:pt modelId="{7D055836-07C1-43A0-A018-8B01CD21F95F}" type="pres">
      <dgm:prSet presAssocID="{A8CB0AD8-8EE9-4BB3-A055-784F3544C34C}" presName="node" presStyleLbl="node1" presStyleIdx="2" presStyleCnt="3" custScaleY="37694" custLinFactNeighborY="-10481">
        <dgm:presLayoutVars>
          <dgm:bulletEnabled val="1"/>
        </dgm:presLayoutVars>
      </dgm:prSet>
      <dgm:spPr/>
      <dgm:t>
        <a:bodyPr/>
        <a:lstStyle/>
        <a:p>
          <a:endParaRPr lang="en-SG"/>
        </a:p>
      </dgm:t>
    </dgm:pt>
  </dgm:ptLst>
  <dgm:cxnLst>
    <dgm:cxn modelId="{1F6CF8BD-5E7D-4A69-8A61-1F8226401778}" srcId="{3729E67A-F2F1-46DB-9033-C24C5D58A1BC}" destId="{793B0618-00F7-4D72-8FC7-FD2918EBA93A}" srcOrd="0" destOrd="0" parTransId="{D606BEF5-2615-451F-BE49-345854895C0F}" sibTransId="{199B25C2-302C-4C78-9B2E-62E21C97CCE5}"/>
    <dgm:cxn modelId="{600ED844-9F8E-4CA1-A208-938E89A1DDC3}" type="presOf" srcId="{A8CB0AD8-8EE9-4BB3-A055-784F3544C34C}" destId="{7D055836-07C1-43A0-A018-8B01CD21F95F}" srcOrd="0" destOrd="0" presId="urn:microsoft.com/office/officeart/2005/8/layout/process2"/>
    <dgm:cxn modelId="{FB478AE4-4B07-45D1-B5A3-3191006783F8}" type="presOf" srcId="{199B25C2-302C-4C78-9B2E-62E21C97CCE5}" destId="{087198C3-BB48-476C-877B-B33FBBA25253}" srcOrd="1" destOrd="0" presId="urn:microsoft.com/office/officeart/2005/8/layout/process2"/>
    <dgm:cxn modelId="{537F80F4-788F-48B4-A472-072505DF13B4}" type="presOf" srcId="{199B25C2-302C-4C78-9B2E-62E21C97CCE5}" destId="{134085D6-6B57-49A7-92DC-BD963C648840}" srcOrd="0" destOrd="0" presId="urn:microsoft.com/office/officeart/2005/8/layout/process2"/>
    <dgm:cxn modelId="{738F4A89-4B6A-4E33-A6B9-592D8E91A077}" type="presOf" srcId="{F184F764-C9E0-4584-88C7-F4A265BA6B9C}" destId="{6FA3FD1C-8ADF-46E9-9A4E-461FBF8A601F}" srcOrd="0" destOrd="0" presId="urn:microsoft.com/office/officeart/2005/8/layout/process2"/>
    <dgm:cxn modelId="{DF8AC4D6-F382-48B5-AAE2-36EF27E72467}" type="presOf" srcId="{793B0618-00F7-4D72-8FC7-FD2918EBA93A}" destId="{5B95E75E-7B9A-4BE2-A54B-343613C3D15A}" srcOrd="0" destOrd="0" presId="urn:microsoft.com/office/officeart/2005/8/layout/process2"/>
    <dgm:cxn modelId="{BA084DD3-AC48-4A53-8B6E-E3BDD6B9F55F}" type="presOf" srcId="{3B985AF0-5B95-4A19-84E7-720BC85C7E3D}" destId="{41599DA2-85E3-4079-81EE-4469BE7C1CC2}" srcOrd="0" destOrd="0" presId="urn:microsoft.com/office/officeart/2005/8/layout/process2"/>
    <dgm:cxn modelId="{2455486F-0054-40FE-AB24-1B8BD9EFBB59}" type="presOf" srcId="{F184F764-C9E0-4584-88C7-F4A265BA6B9C}" destId="{8FB9387A-4E98-4E7F-9202-F889DF83D96E}" srcOrd="1" destOrd="0" presId="urn:microsoft.com/office/officeart/2005/8/layout/process2"/>
    <dgm:cxn modelId="{2AD83E59-024A-49CA-915A-1E618B45E215}" type="presOf" srcId="{3729E67A-F2F1-46DB-9033-C24C5D58A1BC}" destId="{14590D5A-C8A8-4734-B955-C0941A061B59}" srcOrd="0" destOrd="0" presId="urn:microsoft.com/office/officeart/2005/8/layout/process2"/>
    <dgm:cxn modelId="{A602CE07-8BE6-4393-ACCA-BEC1F2BF619C}" srcId="{3729E67A-F2F1-46DB-9033-C24C5D58A1BC}" destId="{3B985AF0-5B95-4A19-84E7-720BC85C7E3D}" srcOrd="1" destOrd="0" parTransId="{19C0907B-D422-4D6E-9B18-BD23C441C4D3}" sibTransId="{F184F764-C9E0-4584-88C7-F4A265BA6B9C}"/>
    <dgm:cxn modelId="{5EF5453E-208A-4060-9971-57E46CCADFCB}" srcId="{3729E67A-F2F1-46DB-9033-C24C5D58A1BC}" destId="{A8CB0AD8-8EE9-4BB3-A055-784F3544C34C}" srcOrd="2" destOrd="0" parTransId="{09F0FF0D-801B-49E1-836C-A99D9244BF42}" sibTransId="{C68B97C0-6176-428A-9088-A7460AA25395}"/>
    <dgm:cxn modelId="{713BA976-5167-4CC7-912E-35AC0DA41183}" type="presParOf" srcId="{14590D5A-C8A8-4734-B955-C0941A061B59}" destId="{5B95E75E-7B9A-4BE2-A54B-343613C3D15A}" srcOrd="0" destOrd="0" presId="urn:microsoft.com/office/officeart/2005/8/layout/process2"/>
    <dgm:cxn modelId="{86022D07-86ED-40C7-BD58-3B7230322115}" type="presParOf" srcId="{14590D5A-C8A8-4734-B955-C0941A061B59}" destId="{134085D6-6B57-49A7-92DC-BD963C648840}" srcOrd="1" destOrd="0" presId="urn:microsoft.com/office/officeart/2005/8/layout/process2"/>
    <dgm:cxn modelId="{F9E02391-F898-4ED7-9793-B2F2E8A37B0E}" type="presParOf" srcId="{134085D6-6B57-49A7-92DC-BD963C648840}" destId="{087198C3-BB48-476C-877B-B33FBBA25253}" srcOrd="0" destOrd="0" presId="urn:microsoft.com/office/officeart/2005/8/layout/process2"/>
    <dgm:cxn modelId="{8EAF217E-AEC5-486C-BDAD-6CA190096DD2}" type="presParOf" srcId="{14590D5A-C8A8-4734-B955-C0941A061B59}" destId="{41599DA2-85E3-4079-81EE-4469BE7C1CC2}" srcOrd="2" destOrd="0" presId="urn:microsoft.com/office/officeart/2005/8/layout/process2"/>
    <dgm:cxn modelId="{3F3645E3-29BA-4163-B350-6FAA8B600948}" type="presParOf" srcId="{14590D5A-C8A8-4734-B955-C0941A061B59}" destId="{6FA3FD1C-8ADF-46E9-9A4E-461FBF8A601F}" srcOrd="3" destOrd="0" presId="urn:microsoft.com/office/officeart/2005/8/layout/process2"/>
    <dgm:cxn modelId="{C46EBF43-1C70-41C3-809C-DFF5EC5712BC}" type="presParOf" srcId="{6FA3FD1C-8ADF-46E9-9A4E-461FBF8A601F}" destId="{8FB9387A-4E98-4E7F-9202-F889DF83D96E}" srcOrd="0" destOrd="0" presId="urn:microsoft.com/office/officeart/2005/8/layout/process2"/>
    <dgm:cxn modelId="{F6FB7407-0624-4744-9C94-27DDF6BF6624}" type="presParOf" srcId="{14590D5A-C8A8-4734-B955-C0941A061B59}" destId="{7D055836-07C1-43A0-A018-8B01CD21F95F}" srcOrd="4" destOrd="0" presId="urn:microsoft.com/office/officeart/2005/8/layout/process2"/>
  </dgm:cxnLst>
  <dgm:bg/>
  <dgm:whole/>
</dgm:dataModel>
</file>

<file path=ppt/diagrams/data7.xml><?xml version="1.0" encoding="utf-8"?>
<dgm:dataModel xmlns:dgm="http://schemas.openxmlformats.org/drawingml/2006/diagram" xmlns:a="http://schemas.openxmlformats.org/drawingml/2006/main">
  <dgm:ptLst>
    <dgm:pt modelId="{4D55BB16-E81D-463C-86E7-FD4E8943DBC9}" type="doc">
      <dgm:prSet loTypeId="urn:microsoft.com/office/officeart/2005/8/layout/orgChart1" loCatId="hierarchy" qsTypeId="urn:microsoft.com/office/officeart/2005/8/quickstyle/3d2" qsCatId="3D" csTypeId="urn:microsoft.com/office/officeart/2005/8/colors/accent2_4" csCatId="accent2" phldr="1"/>
      <dgm:spPr/>
      <dgm:t>
        <a:bodyPr/>
        <a:lstStyle/>
        <a:p>
          <a:endParaRPr lang="en-SG"/>
        </a:p>
      </dgm:t>
    </dgm:pt>
    <dgm:pt modelId="{B25C24A5-F2AC-483C-A36B-7A7ED4606778}">
      <dgm:prSet phldrT="[Text]" custT="1"/>
      <dgm:spPr/>
      <dgm:t>
        <a:bodyPr/>
        <a:lstStyle/>
        <a:p>
          <a:r>
            <a:rPr lang="en-US" sz="2200" b="1" dirty="0" smtClean="0">
              <a:latin typeface="Book Antiqua" pitchFamily="18" charset="0"/>
            </a:rPr>
            <a:t>Outside Classroom</a:t>
          </a:r>
          <a:endParaRPr lang="en-SG" sz="2200" b="1" dirty="0">
            <a:latin typeface="Book Antiqua" pitchFamily="18" charset="0"/>
          </a:endParaRPr>
        </a:p>
      </dgm:t>
    </dgm:pt>
    <dgm:pt modelId="{14F6D707-FF89-4F9E-8452-66123F797758}" type="sibTrans" cxnId="{B224CEFE-FEC4-488D-B91F-C3C9BFD6EB5D}">
      <dgm:prSet/>
      <dgm:spPr/>
      <dgm:t>
        <a:bodyPr/>
        <a:lstStyle/>
        <a:p>
          <a:endParaRPr lang="en-SG" sz="2200"/>
        </a:p>
      </dgm:t>
    </dgm:pt>
    <dgm:pt modelId="{9AD49775-C429-4A6B-B587-A4A22365FCD1}" type="parTrans" cxnId="{B224CEFE-FEC4-488D-B91F-C3C9BFD6EB5D}">
      <dgm:prSet/>
      <dgm:spPr/>
      <dgm:t>
        <a:bodyPr/>
        <a:lstStyle/>
        <a:p>
          <a:endParaRPr lang="en-SG" sz="2200"/>
        </a:p>
      </dgm:t>
    </dgm:pt>
    <dgm:pt modelId="{130B87F2-E1EF-4749-AA14-D29DBBE16CC4}" type="pres">
      <dgm:prSet presAssocID="{4D55BB16-E81D-463C-86E7-FD4E8943DBC9}" presName="hierChild1" presStyleCnt="0">
        <dgm:presLayoutVars>
          <dgm:orgChart val="1"/>
          <dgm:chPref val="1"/>
          <dgm:dir/>
          <dgm:animOne val="branch"/>
          <dgm:animLvl val="lvl"/>
          <dgm:resizeHandles/>
        </dgm:presLayoutVars>
      </dgm:prSet>
      <dgm:spPr/>
      <dgm:t>
        <a:bodyPr/>
        <a:lstStyle/>
        <a:p>
          <a:endParaRPr lang="en-SG"/>
        </a:p>
      </dgm:t>
    </dgm:pt>
    <dgm:pt modelId="{3B36B6AC-C913-42BA-B095-AEF8D3580825}" type="pres">
      <dgm:prSet presAssocID="{B25C24A5-F2AC-483C-A36B-7A7ED4606778}" presName="hierRoot1" presStyleCnt="0">
        <dgm:presLayoutVars>
          <dgm:hierBranch val="init"/>
        </dgm:presLayoutVars>
      </dgm:prSet>
      <dgm:spPr/>
      <dgm:t>
        <a:bodyPr/>
        <a:lstStyle/>
        <a:p>
          <a:endParaRPr lang="en-SG"/>
        </a:p>
      </dgm:t>
    </dgm:pt>
    <dgm:pt modelId="{79DF5A3D-AA3F-4590-892A-9BDB955EBD46}" type="pres">
      <dgm:prSet presAssocID="{B25C24A5-F2AC-483C-A36B-7A7ED4606778}" presName="rootComposite1" presStyleCnt="0"/>
      <dgm:spPr/>
      <dgm:t>
        <a:bodyPr/>
        <a:lstStyle/>
        <a:p>
          <a:endParaRPr lang="en-SG"/>
        </a:p>
      </dgm:t>
    </dgm:pt>
    <dgm:pt modelId="{593F9A41-C205-4BA6-9B53-BD04DADA5DA9}" type="pres">
      <dgm:prSet presAssocID="{B25C24A5-F2AC-483C-A36B-7A7ED4606778}" presName="rootText1" presStyleLbl="node0" presStyleIdx="0" presStyleCnt="1" custScaleX="141241" custScaleY="56488" custLinFactNeighborX="-6277" custLinFactNeighborY="-4">
        <dgm:presLayoutVars>
          <dgm:chPref val="3"/>
        </dgm:presLayoutVars>
      </dgm:prSet>
      <dgm:spPr/>
      <dgm:t>
        <a:bodyPr/>
        <a:lstStyle/>
        <a:p>
          <a:endParaRPr lang="en-SG"/>
        </a:p>
      </dgm:t>
    </dgm:pt>
    <dgm:pt modelId="{D82C161E-36DA-4A2F-B7B9-FC56FD2CF250}" type="pres">
      <dgm:prSet presAssocID="{B25C24A5-F2AC-483C-A36B-7A7ED4606778}" presName="rootConnector1" presStyleLbl="node1" presStyleIdx="0" presStyleCnt="0"/>
      <dgm:spPr/>
      <dgm:t>
        <a:bodyPr/>
        <a:lstStyle/>
        <a:p>
          <a:endParaRPr lang="en-SG"/>
        </a:p>
      </dgm:t>
    </dgm:pt>
    <dgm:pt modelId="{FEA568C1-7A30-4BAF-A142-DACDD37F05F7}" type="pres">
      <dgm:prSet presAssocID="{B25C24A5-F2AC-483C-A36B-7A7ED4606778}" presName="hierChild2" presStyleCnt="0"/>
      <dgm:spPr/>
      <dgm:t>
        <a:bodyPr/>
        <a:lstStyle/>
        <a:p>
          <a:endParaRPr lang="en-SG"/>
        </a:p>
      </dgm:t>
    </dgm:pt>
    <dgm:pt modelId="{6A909B72-3E9F-4E69-80D5-EFBA464068B2}" type="pres">
      <dgm:prSet presAssocID="{B25C24A5-F2AC-483C-A36B-7A7ED4606778}" presName="hierChild3" presStyleCnt="0"/>
      <dgm:spPr/>
      <dgm:t>
        <a:bodyPr/>
        <a:lstStyle/>
        <a:p>
          <a:endParaRPr lang="en-SG"/>
        </a:p>
      </dgm:t>
    </dgm:pt>
  </dgm:ptLst>
  <dgm:cxnLst>
    <dgm:cxn modelId="{E6EC24E7-A5CF-45B9-9DE6-8A83959D611A}" type="presOf" srcId="{B25C24A5-F2AC-483C-A36B-7A7ED4606778}" destId="{593F9A41-C205-4BA6-9B53-BD04DADA5DA9}" srcOrd="0" destOrd="0" presId="urn:microsoft.com/office/officeart/2005/8/layout/orgChart1"/>
    <dgm:cxn modelId="{C5BF6F9B-FF07-46DC-9CFE-79A9D0884628}" type="presOf" srcId="{B25C24A5-F2AC-483C-A36B-7A7ED4606778}" destId="{D82C161E-36DA-4A2F-B7B9-FC56FD2CF250}" srcOrd="1" destOrd="0" presId="urn:microsoft.com/office/officeart/2005/8/layout/orgChart1"/>
    <dgm:cxn modelId="{AB97D2D8-3BB0-47BC-9E2C-D75E07587309}" type="presOf" srcId="{4D55BB16-E81D-463C-86E7-FD4E8943DBC9}" destId="{130B87F2-E1EF-4749-AA14-D29DBBE16CC4}" srcOrd="0" destOrd="0" presId="urn:microsoft.com/office/officeart/2005/8/layout/orgChart1"/>
    <dgm:cxn modelId="{B224CEFE-FEC4-488D-B91F-C3C9BFD6EB5D}" srcId="{4D55BB16-E81D-463C-86E7-FD4E8943DBC9}" destId="{B25C24A5-F2AC-483C-A36B-7A7ED4606778}" srcOrd="0" destOrd="0" parTransId="{9AD49775-C429-4A6B-B587-A4A22365FCD1}" sibTransId="{14F6D707-FF89-4F9E-8452-66123F797758}"/>
    <dgm:cxn modelId="{F138EA76-60D9-4BFF-83C5-01D7AF0F5C5D}" type="presParOf" srcId="{130B87F2-E1EF-4749-AA14-D29DBBE16CC4}" destId="{3B36B6AC-C913-42BA-B095-AEF8D3580825}" srcOrd="0" destOrd="0" presId="urn:microsoft.com/office/officeart/2005/8/layout/orgChart1"/>
    <dgm:cxn modelId="{51DAEB64-9E19-442B-BCE1-D3E33DB1B6A0}" type="presParOf" srcId="{3B36B6AC-C913-42BA-B095-AEF8D3580825}" destId="{79DF5A3D-AA3F-4590-892A-9BDB955EBD46}" srcOrd="0" destOrd="0" presId="urn:microsoft.com/office/officeart/2005/8/layout/orgChart1"/>
    <dgm:cxn modelId="{75B8982F-26E4-4479-9C30-40B9370BF65C}" type="presParOf" srcId="{79DF5A3D-AA3F-4590-892A-9BDB955EBD46}" destId="{593F9A41-C205-4BA6-9B53-BD04DADA5DA9}" srcOrd="0" destOrd="0" presId="urn:microsoft.com/office/officeart/2005/8/layout/orgChart1"/>
    <dgm:cxn modelId="{B400D931-19F5-4E30-AB20-CA4E714A17F8}" type="presParOf" srcId="{79DF5A3D-AA3F-4590-892A-9BDB955EBD46}" destId="{D82C161E-36DA-4A2F-B7B9-FC56FD2CF250}" srcOrd="1" destOrd="0" presId="urn:microsoft.com/office/officeart/2005/8/layout/orgChart1"/>
    <dgm:cxn modelId="{78F587C2-215E-44D7-B6EB-B076A7132361}" type="presParOf" srcId="{3B36B6AC-C913-42BA-B095-AEF8D3580825}" destId="{FEA568C1-7A30-4BAF-A142-DACDD37F05F7}" srcOrd="1" destOrd="0" presId="urn:microsoft.com/office/officeart/2005/8/layout/orgChart1"/>
    <dgm:cxn modelId="{2B23DFA2-C0A0-46F4-B9D9-A4132F25F013}" type="presParOf" srcId="{3B36B6AC-C913-42BA-B095-AEF8D3580825}" destId="{6A909B72-3E9F-4E69-80D5-EFBA464068B2}" srcOrd="2" destOrd="0" presId="urn:microsoft.com/office/officeart/2005/8/layout/orgChart1"/>
  </dgm:cxnLst>
  <dgm:bg/>
  <dgm:whole/>
</dgm:dataModel>
</file>

<file path=ppt/diagrams/data8.xml><?xml version="1.0" encoding="utf-8"?>
<dgm:dataModel xmlns:dgm="http://schemas.openxmlformats.org/drawingml/2006/diagram" xmlns:a="http://schemas.openxmlformats.org/drawingml/2006/main">
  <dgm:ptLst>
    <dgm:pt modelId="{3729E67A-F2F1-46DB-9033-C24C5D58A1BC}" type="doc">
      <dgm:prSet loTypeId="urn:microsoft.com/office/officeart/2005/8/layout/process2" loCatId="process" qsTypeId="urn:microsoft.com/office/officeart/2005/8/quickstyle/3d2" qsCatId="3D" csTypeId="urn:microsoft.com/office/officeart/2005/8/colors/accent0_1" csCatId="mainScheme" phldr="1"/>
      <dgm:spPr/>
    </dgm:pt>
    <dgm:pt modelId="{793B0618-00F7-4D72-8FC7-FD2918EBA93A}">
      <dgm:prSet phldrT="[Text]" custT="1"/>
      <dgm:spPr/>
      <dgm:t>
        <a:bodyPr/>
        <a:lstStyle/>
        <a:p>
          <a:r>
            <a:rPr lang="en-US" sz="2200" b="1" dirty="0" smtClean="0">
              <a:solidFill>
                <a:srgbClr val="002060"/>
              </a:solidFill>
              <a:latin typeface="Book Antiqua" pitchFamily="18" charset="0"/>
            </a:rPr>
            <a:t>project work</a:t>
          </a:r>
          <a:endParaRPr lang="en-SG" sz="2200" b="1" dirty="0">
            <a:solidFill>
              <a:srgbClr val="002060"/>
            </a:solidFill>
            <a:latin typeface="Book Antiqua" pitchFamily="18" charset="0"/>
          </a:endParaRPr>
        </a:p>
      </dgm:t>
    </dgm:pt>
    <dgm:pt modelId="{D606BEF5-2615-451F-BE49-345854895C0F}" type="parTrans" cxnId="{1F6CF8BD-5E7D-4A69-8A61-1F8226401778}">
      <dgm:prSet/>
      <dgm:spPr/>
      <dgm:t>
        <a:bodyPr/>
        <a:lstStyle/>
        <a:p>
          <a:endParaRPr lang="en-SG" sz="2200" b="1">
            <a:solidFill>
              <a:srgbClr val="002060"/>
            </a:solidFill>
            <a:latin typeface="Book Antiqua" pitchFamily="18" charset="0"/>
          </a:endParaRPr>
        </a:p>
      </dgm:t>
    </dgm:pt>
    <dgm:pt modelId="{199B25C2-302C-4C78-9B2E-62E21C97CCE5}" type="sibTrans" cxnId="{1F6CF8BD-5E7D-4A69-8A61-1F8226401778}">
      <dgm:prSet custT="1"/>
      <dgm:spPr/>
      <dgm:t>
        <a:bodyPr/>
        <a:lstStyle/>
        <a:p>
          <a:endParaRPr lang="en-SG" sz="2200" b="1">
            <a:solidFill>
              <a:srgbClr val="002060"/>
            </a:solidFill>
            <a:latin typeface="Book Antiqua" pitchFamily="18" charset="0"/>
          </a:endParaRPr>
        </a:p>
      </dgm:t>
    </dgm:pt>
    <dgm:pt modelId="{3B985AF0-5B95-4A19-84E7-720BC85C7E3D}">
      <dgm:prSet phldrT="[Text]" custT="1"/>
      <dgm:spPr/>
      <dgm:t>
        <a:bodyPr/>
        <a:lstStyle/>
        <a:p>
          <a:r>
            <a:rPr lang="en-US" sz="2200" b="1" dirty="0" smtClean="0">
              <a:solidFill>
                <a:srgbClr val="002060"/>
              </a:solidFill>
              <a:latin typeface="Book Antiqua" pitchFamily="18" charset="0"/>
            </a:rPr>
            <a:t>model making</a:t>
          </a:r>
        </a:p>
      </dgm:t>
    </dgm:pt>
    <dgm:pt modelId="{19C0907B-D422-4D6E-9B18-BD23C441C4D3}" type="parTrans" cxnId="{A602CE07-8BE6-4393-ACCA-BEC1F2BF619C}">
      <dgm:prSet/>
      <dgm:spPr/>
      <dgm:t>
        <a:bodyPr/>
        <a:lstStyle/>
        <a:p>
          <a:endParaRPr lang="en-SG" sz="2200" b="1">
            <a:solidFill>
              <a:srgbClr val="002060"/>
            </a:solidFill>
            <a:latin typeface="Book Antiqua" pitchFamily="18" charset="0"/>
          </a:endParaRPr>
        </a:p>
      </dgm:t>
    </dgm:pt>
    <dgm:pt modelId="{F184F764-C9E0-4584-88C7-F4A265BA6B9C}" type="sibTrans" cxnId="{A602CE07-8BE6-4393-ACCA-BEC1F2BF619C}">
      <dgm:prSet custT="1"/>
      <dgm:spPr/>
      <dgm:t>
        <a:bodyPr/>
        <a:lstStyle/>
        <a:p>
          <a:endParaRPr lang="en-SG" sz="2200" b="1">
            <a:solidFill>
              <a:srgbClr val="002060"/>
            </a:solidFill>
            <a:latin typeface="Book Antiqua" pitchFamily="18" charset="0"/>
          </a:endParaRPr>
        </a:p>
      </dgm:t>
    </dgm:pt>
    <dgm:pt modelId="{A8CB0AD8-8EE9-4BB3-A055-784F3544C34C}">
      <dgm:prSet phldrT="[Text]" custT="1"/>
      <dgm:spPr/>
      <dgm:t>
        <a:bodyPr/>
        <a:lstStyle/>
        <a:p>
          <a:r>
            <a:rPr lang="en-US" sz="2200" b="1" dirty="0" smtClean="0">
              <a:solidFill>
                <a:srgbClr val="002060"/>
              </a:solidFill>
              <a:latin typeface="Book Antiqua" pitchFamily="18" charset="0"/>
            </a:rPr>
            <a:t>science clubs</a:t>
          </a:r>
          <a:endParaRPr lang="en-SG" sz="2200" b="1" dirty="0">
            <a:solidFill>
              <a:srgbClr val="002060"/>
            </a:solidFill>
            <a:latin typeface="Book Antiqua" pitchFamily="18" charset="0"/>
          </a:endParaRPr>
        </a:p>
      </dgm:t>
    </dgm:pt>
    <dgm:pt modelId="{09F0FF0D-801B-49E1-836C-A99D9244BF42}" type="parTrans" cxnId="{5EF5453E-208A-4060-9971-57E46CCADFCB}">
      <dgm:prSet/>
      <dgm:spPr/>
      <dgm:t>
        <a:bodyPr/>
        <a:lstStyle/>
        <a:p>
          <a:endParaRPr lang="en-SG" sz="2200" b="1">
            <a:solidFill>
              <a:srgbClr val="002060"/>
            </a:solidFill>
            <a:latin typeface="Book Antiqua" pitchFamily="18" charset="0"/>
          </a:endParaRPr>
        </a:p>
      </dgm:t>
    </dgm:pt>
    <dgm:pt modelId="{C68B97C0-6176-428A-9088-A7460AA25395}" type="sibTrans" cxnId="{5EF5453E-208A-4060-9971-57E46CCADFCB}">
      <dgm:prSet/>
      <dgm:spPr/>
      <dgm:t>
        <a:bodyPr/>
        <a:lstStyle/>
        <a:p>
          <a:endParaRPr lang="en-SG" sz="2200" b="1">
            <a:solidFill>
              <a:srgbClr val="002060"/>
            </a:solidFill>
            <a:latin typeface="Book Antiqua" pitchFamily="18" charset="0"/>
          </a:endParaRPr>
        </a:p>
      </dgm:t>
    </dgm:pt>
    <dgm:pt modelId="{14590D5A-C8A8-4734-B955-C0941A061B59}" type="pres">
      <dgm:prSet presAssocID="{3729E67A-F2F1-46DB-9033-C24C5D58A1BC}" presName="linearFlow" presStyleCnt="0">
        <dgm:presLayoutVars>
          <dgm:resizeHandles val="exact"/>
        </dgm:presLayoutVars>
      </dgm:prSet>
      <dgm:spPr/>
    </dgm:pt>
    <dgm:pt modelId="{5B95E75E-7B9A-4BE2-A54B-343613C3D15A}" type="pres">
      <dgm:prSet presAssocID="{793B0618-00F7-4D72-8FC7-FD2918EBA93A}" presName="node" presStyleLbl="node1" presStyleIdx="0" presStyleCnt="3" custScaleY="35939" custLinFactNeighborY="1491">
        <dgm:presLayoutVars>
          <dgm:bulletEnabled val="1"/>
        </dgm:presLayoutVars>
      </dgm:prSet>
      <dgm:spPr/>
      <dgm:t>
        <a:bodyPr/>
        <a:lstStyle/>
        <a:p>
          <a:endParaRPr lang="en-SG"/>
        </a:p>
      </dgm:t>
    </dgm:pt>
    <dgm:pt modelId="{134085D6-6B57-49A7-92DC-BD963C648840}" type="pres">
      <dgm:prSet presAssocID="{199B25C2-302C-4C78-9B2E-62E21C97CCE5}" presName="sibTrans" presStyleLbl="sibTrans2D1" presStyleIdx="0" presStyleCnt="2" custScaleX="113411" custScaleY="26727"/>
      <dgm:spPr/>
      <dgm:t>
        <a:bodyPr/>
        <a:lstStyle/>
        <a:p>
          <a:endParaRPr lang="en-SG"/>
        </a:p>
      </dgm:t>
    </dgm:pt>
    <dgm:pt modelId="{087198C3-BB48-476C-877B-B33FBBA25253}" type="pres">
      <dgm:prSet presAssocID="{199B25C2-302C-4C78-9B2E-62E21C97CCE5}" presName="connectorText" presStyleLbl="sibTrans2D1" presStyleIdx="0" presStyleCnt="2"/>
      <dgm:spPr/>
      <dgm:t>
        <a:bodyPr/>
        <a:lstStyle/>
        <a:p>
          <a:endParaRPr lang="en-SG"/>
        </a:p>
      </dgm:t>
    </dgm:pt>
    <dgm:pt modelId="{41599DA2-85E3-4079-81EE-4469BE7C1CC2}" type="pres">
      <dgm:prSet presAssocID="{3B985AF0-5B95-4A19-84E7-720BC85C7E3D}" presName="node" presStyleLbl="node1" presStyleIdx="1" presStyleCnt="3" custScaleY="36502" custLinFactNeighborY="-2680">
        <dgm:presLayoutVars>
          <dgm:bulletEnabled val="1"/>
        </dgm:presLayoutVars>
      </dgm:prSet>
      <dgm:spPr/>
      <dgm:t>
        <a:bodyPr/>
        <a:lstStyle/>
        <a:p>
          <a:endParaRPr lang="en-SG"/>
        </a:p>
      </dgm:t>
    </dgm:pt>
    <dgm:pt modelId="{6FA3FD1C-8ADF-46E9-9A4E-461FBF8A601F}" type="pres">
      <dgm:prSet presAssocID="{F184F764-C9E0-4584-88C7-F4A265BA6B9C}" presName="sibTrans" presStyleLbl="sibTrans2D1" presStyleIdx="1" presStyleCnt="2" custScaleX="113992" custScaleY="26727"/>
      <dgm:spPr/>
      <dgm:t>
        <a:bodyPr/>
        <a:lstStyle/>
        <a:p>
          <a:endParaRPr lang="en-SG"/>
        </a:p>
      </dgm:t>
    </dgm:pt>
    <dgm:pt modelId="{8FB9387A-4E98-4E7F-9202-F889DF83D96E}" type="pres">
      <dgm:prSet presAssocID="{F184F764-C9E0-4584-88C7-F4A265BA6B9C}" presName="connectorText" presStyleLbl="sibTrans2D1" presStyleIdx="1" presStyleCnt="2"/>
      <dgm:spPr/>
      <dgm:t>
        <a:bodyPr/>
        <a:lstStyle/>
        <a:p>
          <a:endParaRPr lang="en-SG"/>
        </a:p>
      </dgm:t>
    </dgm:pt>
    <dgm:pt modelId="{7D055836-07C1-43A0-A018-8B01CD21F95F}" type="pres">
      <dgm:prSet presAssocID="{A8CB0AD8-8EE9-4BB3-A055-784F3544C34C}" presName="node" presStyleLbl="node1" presStyleIdx="2" presStyleCnt="3" custScaleY="37694" custLinFactNeighborY="-10481">
        <dgm:presLayoutVars>
          <dgm:bulletEnabled val="1"/>
        </dgm:presLayoutVars>
      </dgm:prSet>
      <dgm:spPr/>
      <dgm:t>
        <a:bodyPr/>
        <a:lstStyle/>
        <a:p>
          <a:endParaRPr lang="en-SG"/>
        </a:p>
      </dgm:t>
    </dgm:pt>
  </dgm:ptLst>
  <dgm:cxnLst>
    <dgm:cxn modelId="{1B1D1EBA-5EE5-4ACD-A593-C595F7AD539C}" type="presOf" srcId="{3B985AF0-5B95-4A19-84E7-720BC85C7E3D}" destId="{41599DA2-85E3-4079-81EE-4469BE7C1CC2}" srcOrd="0" destOrd="0" presId="urn:microsoft.com/office/officeart/2005/8/layout/process2"/>
    <dgm:cxn modelId="{C2C71780-F47F-4F4E-BA28-71CAC24B48B5}" type="presOf" srcId="{F184F764-C9E0-4584-88C7-F4A265BA6B9C}" destId="{6FA3FD1C-8ADF-46E9-9A4E-461FBF8A601F}" srcOrd="0" destOrd="0" presId="urn:microsoft.com/office/officeart/2005/8/layout/process2"/>
    <dgm:cxn modelId="{1F6CF8BD-5E7D-4A69-8A61-1F8226401778}" srcId="{3729E67A-F2F1-46DB-9033-C24C5D58A1BC}" destId="{793B0618-00F7-4D72-8FC7-FD2918EBA93A}" srcOrd="0" destOrd="0" parTransId="{D606BEF5-2615-451F-BE49-345854895C0F}" sibTransId="{199B25C2-302C-4C78-9B2E-62E21C97CCE5}"/>
    <dgm:cxn modelId="{3677699B-C460-42F4-82DB-DD9B3F6B609E}" type="presOf" srcId="{793B0618-00F7-4D72-8FC7-FD2918EBA93A}" destId="{5B95E75E-7B9A-4BE2-A54B-343613C3D15A}" srcOrd="0" destOrd="0" presId="urn:microsoft.com/office/officeart/2005/8/layout/process2"/>
    <dgm:cxn modelId="{3B241816-58BA-4D8F-AE23-56BC21FE249C}" type="presOf" srcId="{3729E67A-F2F1-46DB-9033-C24C5D58A1BC}" destId="{14590D5A-C8A8-4734-B955-C0941A061B59}" srcOrd="0" destOrd="0" presId="urn:microsoft.com/office/officeart/2005/8/layout/process2"/>
    <dgm:cxn modelId="{9A617481-225F-4032-B430-E13E7287AF13}" type="presOf" srcId="{199B25C2-302C-4C78-9B2E-62E21C97CCE5}" destId="{087198C3-BB48-476C-877B-B33FBBA25253}" srcOrd="1" destOrd="0" presId="urn:microsoft.com/office/officeart/2005/8/layout/process2"/>
    <dgm:cxn modelId="{ABCF258E-F5BF-45D5-970F-FEAF1E844AA9}" type="presOf" srcId="{A8CB0AD8-8EE9-4BB3-A055-784F3544C34C}" destId="{7D055836-07C1-43A0-A018-8B01CD21F95F}" srcOrd="0" destOrd="0" presId="urn:microsoft.com/office/officeart/2005/8/layout/process2"/>
    <dgm:cxn modelId="{A1F9DD96-3096-4A8C-A4F4-510A6F5225E5}" type="presOf" srcId="{199B25C2-302C-4C78-9B2E-62E21C97CCE5}" destId="{134085D6-6B57-49A7-92DC-BD963C648840}" srcOrd="0" destOrd="0" presId="urn:microsoft.com/office/officeart/2005/8/layout/process2"/>
    <dgm:cxn modelId="{A602CE07-8BE6-4393-ACCA-BEC1F2BF619C}" srcId="{3729E67A-F2F1-46DB-9033-C24C5D58A1BC}" destId="{3B985AF0-5B95-4A19-84E7-720BC85C7E3D}" srcOrd="1" destOrd="0" parTransId="{19C0907B-D422-4D6E-9B18-BD23C441C4D3}" sibTransId="{F184F764-C9E0-4584-88C7-F4A265BA6B9C}"/>
    <dgm:cxn modelId="{730A61D5-02E8-4BED-A306-676095EA2366}" type="presOf" srcId="{F184F764-C9E0-4584-88C7-F4A265BA6B9C}" destId="{8FB9387A-4E98-4E7F-9202-F889DF83D96E}" srcOrd="1" destOrd="0" presId="urn:microsoft.com/office/officeart/2005/8/layout/process2"/>
    <dgm:cxn modelId="{5EF5453E-208A-4060-9971-57E46CCADFCB}" srcId="{3729E67A-F2F1-46DB-9033-C24C5D58A1BC}" destId="{A8CB0AD8-8EE9-4BB3-A055-784F3544C34C}" srcOrd="2" destOrd="0" parTransId="{09F0FF0D-801B-49E1-836C-A99D9244BF42}" sibTransId="{C68B97C0-6176-428A-9088-A7460AA25395}"/>
    <dgm:cxn modelId="{820BD045-D6CA-4219-B3C2-F57903138030}" type="presParOf" srcId="{14590D5A-C8A8-4734-B955-C0941A061B59}" destId="{5B95E75E-7B9A-4BE2-A54B-343613C3D15A}" srcOrd="0" destOrd="0" presId="urn:microsoft.com/office/officeart/2005/8/layout/process2"/>
    <dgm:cxn modelId="{10E6F84B-B16B-4C9E-9357-6774FF4D67A1}" type="presParOf" srcId="{14590D5A-C8A8-4734-B955-C0941A061B59}" destId="{134085D6-6B57-49A7-92DC-BD963C648840}" srcOrd="1" destOrd="0" presId="urn:microsoft.com/office/officeart/2005/8/layout/process2"/>
    <dgm:cxn modelId="{C2851C48-7DC4-472A-92A1-F215F3BD40CB}" type="presParOf" srcId="{134085D6-6B57-49A7-92DC-BD963C648840}" destId="{087198C3-BB48-476C-877B-B33FBBA25253}" srcOrd="0" destOrd="0" presId="urn:microsoft.com/office/officeart/2005/8/layout/process2"/>
    <dgm:cxn modelId="{DD4C5548-F353-4024-8680-5F684EAA42DD}" type="presParOf" srcId="{14590D5A-C8A8-4734-B955-C0941A061B59}" destId="{41599DA2-85E3-4079-81EE-4469BE7C1CC2}" srcOrd="2" destOrd="0" presId="urn:microsoft.com/office/officeart/2005/8/layout/process2"/>
    <dgm:cxn modelId="{D42F4DAA-44AB-48BD-A158-2D933D861D86}" type="presParOf" srcId="{14590D5A-C8A8-4734-B955-C0941A061B59}" destId="{6FA3FD1C-8ADF-46E9-9A4E-461FBF8A601F}" srcOrd="3" destOrd="0" presId="urn:microsoft.com/office/officeart/2005/8/layout/process2"/>
    <dgm:cxn modelId="{3ECCA745-2B1B-412A-8EDF-AB5BA23222F1}" type="presParOf" srcId="{6FA3FD1C-8ADF-46E9-9A4E-461FBF8A601F}" destId="{8FB9387A-4E98-4E7F-9202-F889DF83D96E}" srcOrd="0" destOrd="0" presId="urn:microsoft.com/office/officeart/2005/8/layout/process2"/>
    <dgm:cxn modelId="{D8D9E7FA-E683-4AE0-9B5A-004E956D05E5}" type="presParOf" srcId="{14590D5A-C8A8-4734-B955-C0941A061B59}" destId="{7D055836-07C1-43A0-A018-8B01CD21F95F}" srcOrd="4" destOrd="0" presId="urn:microsoft.com/office/officeart/2005/8/layout/process2"/>
  </dgm:cxnLst>
  <dgm:bg/>
  <dgm:whole/>
</dgm:dataModel>
</file>

<file path=ppt/diagrams/data9.xml><?xml version="1.0" encoding="utf-8"?>
<dgm:dataModel xmlns:dgm="http://schemas.openxmlformats.org/drawingml/2006/diagram" xmlns:a="http://schemas.openxmlformats.org/drawingml/2006/main">
  <dgm:ptLst>
    <dgm:pt modelId="{3729E67A-F2F1-46DB-9033-C24C5D58A1BC}" type="doc">
      <dgm:prSet loTypeId="urn:microsoft.com/office/officeart/2005/8/layout/process2" loCatId="process" qsTypeId="urn:microsoft.com/office/officeart/2005/8/quickstyle/3d2" qsCatId="3D" csTypeId="urn:microsoft.com/office/officeart/2005/8/colors/accent1_1" csCatId="accent1" phldr="1"/>
      <dgm:spPr/>
    </dgm:pt>
    <dgm:pt modelId="{793B0618-00F7-4D72-8FC7-FD2918EBA93A}">
      <dgm:prSet phldrT="[Text]" custT="1"/>
      <dgm:spPr/>
      <dgm:t>
        <a:bodyPr/>
        <a:lstStyle/>
        <a:p>
          <a:r>
            <a:rPr lang="en-US" sz="2200" b="1" dirty="0" smtClean="0">
              <a:solidFill>
                <a:srgbClr val="002060"/>
              </a:solidFill>
              <a:latin typeface="Book Antiqua" pitchFamily="18" charset="0"/>
            </a:rPr>
            <a:t>publication work</a:t>
          </a:r>
          <a:endParaRPr lang="en-SG" sz="2200" b="1" dirty="0">
            <a:solidFill>
              <a:srgbClr val="002060"/>
            </a:solidFill>
            <a:latin typeface="Book Antiqua" pitchFamily="18" charset="0"/>
          </a:endParaRPr>
        </a:p>
      </dgm:t>
    </dgm:pt>
    <dgm:pt modelId="{D606BEF5-2615-451F-BE49-345854895C0F}" type="parTrans" cxnId="{1F6CF8BD-5E7D-4A69-8A61-1F8226401778}">
      <dgm:prSet/>
      <dgm:spPr/>
      <dgm:t>
        <a:bodyPr/>
        <a:lstStyle/>
        <a:p>
          <a:endParaRPr lang="en-SG" sz="2200" b="1">
            <a:solidFill>
              <a:srgbClr val="002060"/>
            </a:solidFill>
            <a:latin typeface="Book Antiqua" pitchFamily="18" charset="0"/>
          </a:endParaRPr>
        </a:p>
      </dgm:t>
    </dgm:pt>
    <dgm:pt modelId="{199B25C2-302C-4C78-9B2E-62E21C97CCE5}" type="sibTrans" cxnId="{1F6CF8BD-5E7D-4A69-8A61-1F8226401778}">
      <dgm:prSet custT="1"/>
      <dgm:spPr/>
      <dgm:t>
        <a:bodyPr/>
        <a:lstStyle/>
        <a:p>
          <a:endParaRPr lang="en-SG" sz="2200" b="1">
            <a:solidFill>
              <a:srgbClr val="002060"/>
            </a:solidFill>
            <a:latin typeface="Book Antiqua" pitchFamily="18" charset="0"/>
          </a:endParaRPr>
        </a:p>
      </dgm:t>
    </dgm:pt>
    <dgm:pt modelId="{3B985AF0-5B95-4A19-84E7-720BC85C7E3D}">
      <dgm:prSet phldrT="[Text]" custT="1"/>
      <dgm:spPr/>
      <dgm:t>
        <a:bodyPr/>
        <a:lstStyle/>
        <a:p>
          <a:r>
            <a:rPr lang="en-US" sz="2200" b="1" dirty="0" smtClean="0">
              <a:solidFill>
                <a:srgbClr val="002060"/>
              </a:solidFill>
              <a:latin typeface="Book Antiqua" pitchFamily="18" charset="0"/>
            </a:rPr>
            <a:t>articles, newsletters</a:t>
          </a:r>
        </a:p>
      </dgm:t>
    </dgm:pt>
    <dgm:pt modelId="{19C0907B-D422-4D6E-9B18-BD23C441C4D3}" type="parTrans" cxnId="{A602CE07-8BE6-4393-ACCA-BEC1F2BF619C}">
      <dgm:prSet/>
      <dgm:spPr/>
      <dgm:t>
        <a:bodyPr/>
        <a:lstStyle/>
        <a:p>
          <a:endParaRPr lang="en-SG" sz="2200" b="1">
            <a:solidFill>
              <a:srgbClr val="002060"/>
            </a:solidFill>
            <a:latin typeface="Book Antiqua" pitchFamily="18" charset="0"/>
          </a:endParaRPr>
        </a:p>
      </dgm:t>
    </dgm:pt>
    <dgm:pt modelId="{F184F764-C9E0-4584-88C7-F4A265BA6B9C}" type="sibTrans" cxnId="{A602CE07-8BE6-4393-ACCA-BEC1F2BF619C}">
      <dgm:prSet custT="1"/>
      <dgm:spPr/>
      <dgm:t>
        <a:bodyPr/>
        <a:lstStyle/>
        <a:p>
          <a:endParaRPr lang="en-SG" sz="2200" b="1">
            <a:solidFill>
              <a:srgbClr val="002060"/>
            </a:solidFill>
            <a:latin typeface="Book Antiqua" pitchFamily="18" charset="0"/>
          </a:endParaRPr>
        </a:p>
      </dgm:t>
    </dgm:pt>
    <dgm:pt modelId="{A8CB0AD8-8EE9-4BB3-A055-784F3544C34C}">
      <dgm:prSet phldrT="[Text]" custT="1"/>
      <dgm:spPr/>
      <dgm:t>
        <a:bodyPr/>
        <a:lstStyle/>
        <a:p>
          <a:r>
            <a:rPr lang="en-US" sz="2200" b="1" dirty="0" smtClean="0">
              <a:solidFill>
                <a:srgbClr val="002060"/>
              </a:solidFill>
              <a:latin typeface="Book Antiqua" pitchFamily="18" charset="0"/>
            </a:rPr>
            <a:t>FAQ’s</a:t>
          </a:r>
          <a:endParaRPr lang="en-SG" sz="2200" b="1" dirty="0">
            <a:solidFill>
              <a:srgbClr val="002060"/>
            </a:solidFill>
            <a:latin typeface="Book Antiqua" pitchFamily="18" charset="0"/>
          </a:endParaRPr>
        </a:p>
      </dgm:t>
    </dgm:pt>
    <dgm:pt modelId="{09F0FF0D-801B-49E1-836C-A99D9244BF42}" type="parTrans" cxnId="{5EF5453E-208A-4060-9971-57E46CCADFCB}">
      <dgm:prSet/>
      <dgm:spPr/>
      <dgm:t>
        <a:bodyPr/>
        <a:lstStyle/>
        <a:p>
          <a:endParaRPr lang="en-SG" sz="2200" b="1">
            <a:solidFill>
              <a:srgbClr val="002060"/>
            </a:solidFill>
            <a:latin typeface="Book Antiqua" pitchFamily="18" charset="0"/>
          </a:endParaRPr>
        </a:p>
      </dgm:t>
    </dgm:pt>
    <dgm:pt modelId="{C68B97C0-6176-428A-9088-A7460AA25395}" type="sibTrans" cxnId="{5EF5453E-208A-4060-9971-57E46CCADFCB}">
      <dgm:prSet/>
      <dgm:spPr/>
      <dgm:t>
        <a:bodyPr/>
        <a:lstStyle/>
        <a:p>
          <a:endParaRPr lang="en-SG" sz="2200" b="1">
            <a:solidFill>
              <a:srgbClr val="002060"/>
            </a:solidFill>
            <a:latin typeface="Book Antiqua" pitchFamily="18" charset="0"/>
          </a:endParaRPr>
        </a:p>
      </dgm:t>
    </dgm:pt>
    <dgm:pt modelId="{14590D5A-C8A8-4734-B955-C0941A061B59}" type="pres">
      <dgm:prSet presAssocID="{3729E67A-F2F1-46DB-9033-C24C5D58A1BC}" presName="linearFlow" presStyleCnt="0">
        <dgm:presLayoutVars>
          <dgm:resizeHandles val="exact"/>
        </dgm:presLayoutVars>
      </dgm:prSet>
      <dgm:spPr/>
    </dgm:pt>
    <dgm:pt modelId="{5B95E75E-7B9A-4BE2-A54B-343613C3D15A}" type="pres">
      <dgm:prSet presAssocID="{793B0618-00F7-4D72-8FC7-FD2918EBA93A}" presName="node" presStyleLbl="node1" presStyleIdx="0" presStyleCnt="3" custScaleY="36102" custLinFactNeighborY="1504">
        <dgm:presLayoutVars>
          <dgm:bulletEnabled val="1"/>
        </dgm:presLayoutVars>
      </dgm:prSet>
      <dgm:spPr/>
      <dgm:t>
        <a:bodyPr/>
        <a:lstStyle/>
        <a:p>
          <a:endParaRPr lang="en-SG"/>
        </a:p>
      </dgm:t>
    </dgm:pt>
    <dgm:pt modelId="{134085D6-6B57-49A7-92DC-BD963C648840}" type="pres">
      <dgm:prSet presAssocID="{199B25C2-302C-4C78-9B2E-62E21C97CCE5}" presName="sibTrans" presStyleLbl="sibTrans2D1" presStyleIdx="0" presStyleCnt="2" custScaleX="113411" custScaleY="26727"/>
      <dgm:spPr/>
      <dgm:t>
        <a:bodyPr/>
        <a:lstStyle/>
        <a:p>
          <a:endParaRPr lang="en-SG"/>
        </a:p>
      </dgm:t>
    </dgm:pt>
    <dgm:pt modelId="{087198C3-BB48-476C-877B-B33FBBA25253}" type="pres">
      <dgm:prSet presAssocID="{199B25C2-302C-4C78-9B2E-62E21C97CCE5}" presName="connectorText" presStyleLbl="sibTrans2D1" presStyleIdx="0" presStyleCnt="2"/>
      <dgm:spPr/>
      <dgm:t>
        <a:bodyPr/>
        <a:lstStyle/>
        <a:p>
          <a:endParaRPr lang="en-SG"/>
        </a:p>
      </dgm:t>
    </dgm:pt>
    <dgm:pt modelId="{41599DA2-85E3-4079-81EE-4469BE7C1CC2}" type="pres">
      <dgm:prSet presAssocID="{3B985AF0-5B95-4A19-84E7-720BC85C7E3D}" presName="node" presStyleLbl="node1" presStyleIdx="1" presStyleCnt="3" custScaleY="36502" custLinFactNeighborY="-2690">
        <dgm:presLayoutVars>
          <dgm:bulletEnabled val="1"/>
        </dgm:presLayoutVars>
      </dgm:prSet>
      <dgm:spPr/>
      <dgm:t>
        <a:bodyPr/>
        <a:lstStyle/>
        <a:p>
          <a:endParaRPr lang="en-SG"/>
        </a:p>
      </dgm:t>
    </dgm:pt>
    <dgm:pt modelId="{6FA3FD1C-8ADF-46E9-9A4E-461FBF8A601F}" type="pres">
      <dgm:prSet presAssocID="{F184F764-C9E0-4584-88C7-F4A265BA6B9C}" presName="sibTrans" presStyleLbl="sibTrans2D1" presStyleIdx="1" presStyleCnt="2" custScaleX="113992" custScaleY="26727"/>
      <dgm:spPr/>
      <dgm:t>
        <a:bodyPr/>
        <a:lstStyle/>
        <a:p>
          <a:endParaRPr lang="en-SG"/>
        </a:p>
      </dgm:t>
    </dgm:pt>
    <dgm:pt modelId="{8FB9387A-4E98-4E7F-9202-F889DF83D96E}" type="pres">
      <dgm:prSet presAssocID="{F184F764-C9E0-4584-88C7-F4A265BA6B9C}" presName="connectorText" presStyleLbl="sibTrans2D1" presStyleIdx="1" presStyleCnt="2"/>
      <dgm:spPr/>
      <dgm:t>
        <a:bodyPr/>
        <a:lstStyle/>
        <a:p>
          <a:endParaRPr lang="en-SG"/>
        </a:p>
      </dgm:t>
    </dgm:pt>
    <dgm:pt modelId="{7D055836-07C1-43A0-A018-8B01CD21F95F}" type="pres">
      <dgm:prSet presAssocID="{A8CB0AD8-8EE9-4BB3-A055-784F3544C34C}" presName="node" presStyleLbl="node1" presStyleIdx="2" presStyleCnt="3" custScaleY="37694" custLinFactNeighborY="-8706">
        <dgm:presLayoutVars>
          <dgm:bulletEnabled val="1"/>
        </dgm:presLayoutVars>
      </dgm:prSet>
      <dgm:spPr/>
      <dgm:t>
        <a:bodyPr/>
        <a:lstStyle/>
        <a:p>
          <a:endParaRPr lang="en-SG"/>
        </a:p>
      </dgm:t>
    </dgm:pt>
  </dgm:ptLst>
  <dgm:cxnLst>
    <dgm:cxn modelId="{FC1601DA-FFBF-4100-B314-1B7212D70ED5}" type="presOf" srcId="{793B0618-00F7-4D72-8FC7-FD2918EBA93A}" destId="{5B95E75E-7B9A-4BE2-A54B-343613C3D15A}" srcOrd="0" destOrd="0" presId="urn:microsoft.com/office/officeart/2005/8/layout/process2"/>
    <dgm:cxn modelId="{874F5C84-8D25-417D-8456-02DD4D1F010D}" type="presOf" srcId="{F184F764-C9E0-4584-88C7-F4A265BA6B9C}" destId="{6FA3FD1C-8ADF-46E9-9A4E-461FBF8A601F}" srcOrd="0" destOrd="0" presId="urn:microsoft.com/office/officeart/2005/8/layout/process2"/>
    <dgm:cxn modelId="{9DEDBD50-E292-4D4B-AF72-AFADBFEDEEFD}" type="presOf" srcId="{199B25C2-302C-4C78-9B2E-62E21C97CCE5}" destId="{134085D6-6B57-49A7-92DC-BD963C648840}" srcOrd="0" destOrd="0" presId="urn:microsoft.com/office/officeart/2005/8/layout/process2"/>
    <dgm:cxn modelId="{1F6CF8BD-5E7D-4A69-8A61-1F8226401778}" srcId="{3729E67A-F2F1-46DB-9033-C24C5D58A1BC}" destId="{793B0618-00F7-4D72-8FC7-FD2918EBA93A}" srcOrd="0" destOrd="0" parTransId="{D606BEF5-2615-451F-BE49-345854895C0F}" sibTransId="{199B25C2-302C-4C78-9B2E-62E21C97CCE5}"/>
    <dgm:cxn modelId="{9DB875F5-D94D-42BC-A8DE-DF1354E180AF}" type="presOf" srcId="{199B25C2-302C-4C78-9B2E-62E21C97CCE5}" destId="{087198C3-BB48-476C-877B-B33FBBA25253}" srcOrd="1" destOrd="0" presId="urn:microsoft.com/office/officeart/2005/8/layout/process2"/>
    <dgm:cxn modelId="{42C4CC67-75A6-46D0-8357-136039C0C5A1}" type="presOf" srcId="{A8CB0AD8-8EE9-4BB3-A055-784F3544C34C}" destId="{7D055836-07C1-43A0-A018-8B01CD21F95F}" srcOrd="0" destOrd="0" presId="urn:microsoft.com/office/officeart/2005/8/layout/process2"/>
    <dgm:cxn modelId="{E65B8E1E-1648-4D23-AF22-0F48FC241004}" type="presOf" srcId="{3729E67A-F2F1-46DB-9033-C24C5D58A1BC}" destId="{14590D5A-C8A8-4734-B955-C0941A061B59}" srcOrd="0" destOrd="0" presId="urn:microsoft.com/office/officeart/2005/8/layout/process2"/>
    <dgm:cxn modelId="{DB014A91-D1A4-4B4A-B84D-23B5395FD5C9}" type="presOf" srcId="{3B985AF0-5B95-4A19-84E7-720BC85C7E3D}" destId="{41599DA2-85E3-4079-81EE-4469BE7C1CC2}" srcOrd="0" destOrd="0" presId="urn:microsoft.com/office/officeart/2005/8/layout/process2"/>
    <dgm:cxn modelId="{1DB8F722-BDA1-465F-9FD7-F3C9B071DC66}" type="presOf" srcId="{F184F764-C9E0-4584-88C7-F4A265BA6B9C}" destId="{8FB9387A-4E98-4E7F-9202-F889DF83D96E}" srcOrd="1" destOrd="0" presId="urn:microsoft.com/office/officeart/2005/8/layout/process2"/>
    <dgm:cxn modelId="{A602CE07-8BE6-4393-ACCA-BEC1F2BF619C}" srcId="{3729E67A-F2F1-46DB-9033-C24C5D58A1BC}" destId="{3B985AF0-5B95-4A19-84E7-720BC85C7E3D}" srcOrd="1" destOrd="0" parTransId="{19C0907B-D422-4D6E-9B18-BD23C441C4D3}" sibTransId="{F184F764-C9E0-4584-88C7-F4A265BA6B9C}"/>
    <dgm:cxn modelId="{5EF5453E-208A-4060-9971-57E46CCADFCB}" srcId="{3729E67A-F2F1-46DB-9033-C24C5D58A1BC}" destId="{A8CB0AD8-8EE9-4BB3-A055-784F3544C34C}" srcOrd="2" destOrd="0" parTransId="{09F0FF0D-801B-49E1-836C-A99D9244BF42}" sibTransId="{C68B97C0-6176-428A-9088-A7460AA25395}"/>
    <dgm:cxn modelId="{2A579C53-2D5C-4B58-87A1-4BB5AC923A25}" type="presParOf" srcId="{14590D5A-C8A8-4734-B955-C0941A061B59}" destId="{5B95E75E-7B9A-4BE2-A54B-343613C3D15A}" srcOrd="0" destOrd="0" presId="urn:microsoft.com/office/officeart/2005/8/layout/process2"/>
    <dgm:cxn modelId="{96D0E687-9E71-4C14-AE04-DBB6823BA8FE}" type="presParOf" srcId="{14590D5A-C8A8-4734-B955-C0941A061B59}" destId="{134085D6-6B57-49A7-92DC-BD963C648840}" srcOrd="1" destOrd="0" presId="urn:microsoft.com/office/officeart/2005/8/layout/process2"/>
    <dgm:cxn modelId="{27F93961-354E-40C6-981F-16543C649EEE}" type="presParOf" srcId="{134085D6-6B57-49A7-92DC-BD963C648840}" destId="{087198C3-BB48-476C-877B-B33FBBA25253}" srcOrd="0" destOrd="0" presId="urn:microsoft.com/office/officeart/2005/8/layout/process2"/>
    <dgm:cxn modelId="{17BA0E6A-8F73-42F5-82C7-7E32538AF00E}" type="presParOf" srcId="{14590D5A-C8A8-4734-B955-C0941A061B59}" destId="{41599DA2-85E3-4079-81EE-4469BE7C1CC2}" srcOrd="2" destOrd="0" presId="urn:microsoft.com/office/officeart/2005/8/layout/process2"/>
    <dgm:cxn modelId="{AE59B167-ABAB-49B3-8FF1-C7BEB70B9ABB}" type="presParOf" srcId="{14590D5A-C8A8-4734-B955-C0941A061B59}" destId="{6FA3FD1C-8ADF-46E9-9A4E-461FBF8A601F}" srcOrd="3" destOrd="0" presId="urn:microsoft.com/office/officeart/2005/8/layout/process2"/>
    <dgm:cxn modelId="{EA55D3C2-3557-41BA-9C7E-9CE8D660B928}" type="presParOf" srcId="{6FA3FD1C-8ADF-46E9-9A4E-461FBF8A601F}" destId="{8FB9387A-4E98-4E7F-9202-F889DF83D96E}" srcOrd="0" destOrd="0" presId="urn:microsoft.com/office/officeart/2005/8/layout/process2"/>
    <dgm:cxn modelId="{49687463-D438-4195-B7A3-5815A1ED8E47}" type="presParOf" srcId="{14590D5A-C8A8-4734-B955-C0941A061B59}" destId="{7D055836-07C1-43A0-A018-8B01CD21F95F}" srcOrd="4" destOrd="0" presId="urn:microsoft.com/office/officeart/2005/8/layout/process2"/>
  </dgm:cxnLst>
  <dgm:bg/>
  <dgm:whole/>
</dgm:dataModel>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C971FB6-C69E-4CDC-8CAB-7D39E058F071}" type="datetimeFigureOut">
              <a:rPr lang="en-US" smtClean="0"/>
              <a:pPr/>
              <a:t>7/18/2008</a:t>
            </a:fld>
            <a:endParaRPr lang="en-SG"/>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SG"/>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0B909C1-FD97-46CD-9334-48F2B2BBCFD2}" type="slidenum">
              <a:rPr lang="en-SG" smtClean="0"/>
              <a:pPr/>
              <a:t>‹#›</a:t>
            </a:fld>
            <a:endParaRPr lang="en-SG"/>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971FB6-C69E-4CDC-8CAB-7D39E058F071}" type="datetimeFigureOut">
              <a:rPr lang="en-US" smtClean="0"/>
              <a:pPr/>
              <a:t>7/18/2008</a:t>
            </a:fld>
            <a:endParaRPr lang="en-SG"/>
          </a:p>
        </p:txBody>
      </p:sp>
      <p:sp>
        <p:nvSpPr>
          <p:cNvPr id="5" name="Footer Placeholder 4"/>
          <p:cNvSpPr>
            <a:spLocks noGrp="1"/>
          </p:cNvSpPr>
          <p:nvPr>
            <p:ph type="ftr" sz="quarter" idx="11"/>
          </p:nvPr>
        </p:nvSpPr>
        <p:spPr/>
        <p:txBody>
          <a:bodyPr/>
          <a:lstStyle>
            <a:extLst/>
          </a:lstStyle>
          <a:p>
            <a:endParaRPr lang="en-SG"/>
          </a:p>
        </p:txBody>
      </p:sp>
      <p:sp>
        <p:nvSpPr>
          <p:cNvPr id="6" name="Slide Number Placeholder 5"/>
          <p:cNvSpPr>
            <a:spLocks noGrp="1"/>
          </p:cNvSpPr>
          <p:nvPr>
            <p:ph type="sldNum" sz="quarter" idx="12"/>
          </p:nvPr>
        </p:nvSpPr>
        <p:spPr/>
        <p:txBody>
          <a:bodyPr/>
          <a:lstStyle>
            <a:extLst/>
          </a:lstStyle>
          <a:p>
            <a:fld id="{70B909C1-FD97-46CD-9334-48F2B2BBCFD2}" type="slidenum">
              <a:rPr lang="en-SG" smtClean="0"/>
              <a:pPr/>
              <a:t>‹#›</a:t>
            </a:fld>
            <a:endParaRPr lang="en-SG"/>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971FB6-C69E-4CDC-8CAB-7D39E058F071}" type="datetimeFigureOut">
              <a:rPr lang="en-US" smtClean="0"/>
              <a:pPr/>
              <a:t>7/18/2008</a:t>
            </a:fld>
            <a:endParaRPr lang="en-SG"/>
          </a:p>
        </p:txBody>
      </p:sp>
      <p:sp>
        <p:nvSpPr>
          <p:cNvPr id="5" name="Footer Placeholder 4"/>
          <p:cNvSpPr>
            <a:spLocks noGrp="1"/>
          </p:cNvSpPr>
          <p:nvPr>
            <p:ph type="ftr" sz="quarter" idx="11"/>
          </p:nvPr>
        </p:nvSpPr>
        <p:spPr/>
        <p:txBody>
          <a:bodyPr/>
          <a:lstStyle>
            <a:extLst/>
          </a:lstStyle>
          <a:p>
            <a:endParaRPr lang="en-SG"/>
          </a:p>
        </p:txBody>
      </p:sp>
      <p:sp>
        <p:nvSpPr>
          <p:cNvPr id="6" name="Slide Number Placeholder 5"/>
          <p:cNvSpPr>
            <a:spLocks noGrp="1"/>
          </p:cNvSpPr>
          <p:nvPr>
            <p:ph type="sldNum" sz="quarter" idx="12"/>
          </p:nvPr>
        </p:nvSpPr>
        <p:spPr/>
        <p:txBody>
          <a:bodyPr/>
          <a:lstStyle>
            <a:extLst/>
          </a:lstStyle>
          <a:p>
            <a:fld id="{70B909C1-FD97-46CD-9334-48F2B2BBCFD2}" type="slidenum">
              <a:rPr lang="en-SG" smtClean="0"/>
              <a:pPr/>
              <a:t>‹#›</a:t>
            </a:fld>
            <a:endParaRPr lang="en-SG"/>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971FB6-C69E-4CDC-8CAB-7D39E058F071}" type="datetimeFigureOut">
              <a:rPr lang="en-US" smtClean="0"/>
              <a:pPr/>
              <a:t>7/18/2008</a:t>
            </a:fld>
            <a:endParaRPr lang="en-SG"/>
          </a:p>
        </p:txBody>
      </p:sp>
      <p:sp>
        <p:nvSpPr>
          <p:cNvPr id="5" name="Footer Placeholder 4"/>
          <p:cNvSpPr>
            <a:spLocks noGrp="1"/>
          </p:cNvSpPr>
          <p:nvPr>
            <p:ph type="ftr" sz="quarter" idx="11"/>
          </p:nvPr>
        </p:nvSpPr>
        <p:spPr/>
        <p:txBody>
          <a:bodyPr/>
          <a:lstStyle>
            <a:extLst/>
          </a:lstStyle>
          <a:p>
            <a:endParaRPr lang="en-SG"/>
          </a:p>
        </p:txBody>
      </p:sp>
      <p:sp>
        <p:nvSpPr>
          <p:cNvPr id="6" name="Slide Number Placeholder 5"/>
          <p:cNvSpPr>
            <a:spLocks noGrp="1"/>
          </p:cNvSpPr>
          <p:nvPr>
            <p:ph type="sldNum" sz="quarter" idx="12"/>
          </p:nvPr>
        </p:nvSpPr>
        <p:spPr/>
        <p:txBody>
          <a:bodyPr/>
          <a:lstStyle>
            <a:extLst/>
          </a:lstStyle>
          <a:p>
            <a:fld id="{70B909C1-FD97-46CD-9334-48F2B2BBCFD2}" type="slidenum">
              <a:rPr lang="en-SG" smtClean="0"/>
              <a:pPr/>
              <a:t>‹#›</a:t>
            </a:fld>
            <a:endParaRPr lang="en-SG"/>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C971FB6-C69E-4CDC-8CAB-7D39E058F071}" type="datetimeFigureOut">
              <a:rPr lang="en-US" smtClean="0"/>
              <a:pPr/>
              <a:t>7/18/2008</a:t>
            </a:fld>
            <a:endParaRPr lang="en-SG"/>
          </a:p>
        </p:txBody>
      </p:sp>
      <p:sp>
        <p:nvSpPr>
          <p:cNvPr id="5" name="Footer Placeholder 4"/>
          <p:cNvSpPr>
            <a:spLocks noGrp="1"/>
          </p:cNvSpPr>
          <p:nvPr>
            <p:ph type="ftr" sz="quarter" idx="11"/>
          </p:nvPr>
        </p:nvSpPr>
        <p:spPr/>
        <p:txBody>
          <a:bodyPr/>
          <a:lstStyle>
            <a:extLst/>
          </a:lstStyle>
          <a:p>
            <a:endParaRPr lang="en-SG"/>
          </a:p>
        </p:txBody>
      </p:sp>
      <p:sp>
        <p:nvSpPr>
          <p:cNvPr id="6" name="Slide Number Placeholder 5"/>
          <p:cNvSpPr>
            <a:spLocks noGrp="1"/>
          </p:cNvSpPr>
          <p:nvPr>
            <p:ph type="sldNum" sz="quarter" idx="12"/>
          </p:nvPr>
        </p:nvSpPr>
        <p:spPr/>
        <p:txBody>
          <a:bodyPr/>
          <a:lstStyle>
            <a:extLst/>
          </a:lstStyle>
          <a:p>
            <a:fld id="{70B909C1-FD97-46CD-9334-48F2B2BBCFD2}" type="slidenum">
              <a:rPr lang="en-SG" smtClean="0"/>
              <a:pPr/>
              <a:t>‹#›</a:t>
            </a:fld>
            <a:endParaRPr lang="en-SG"/>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C971FB6-C69E-4CDC-8CAB-7D39E058F071}" type="datetimeFigureOut">
              <a:rPr lang="en-US" smtClean="0"/>
              <a:pPr/>
              <a:t>7/18/2008</a:t>
            </a:fld>
            <a:endParaRPr lang="en-SG"/>
          </a:p>
        </p:txBody>
      </p:sp>
      <p:sp>
        <p:nvSpPr>
          <p:cNvPr id="6" name="Footer Placeholder 5"/>
          <p:cNvSpPr>
            <a:spLocks noGrp="1"/>
          </p:cNvSpPr>
          <p:nvPr>
            <p:ph type="ftr" sz="quarter" idx="11"/>
          </p:nvPr>
        </p:nvSpPr>
        <p:spPr/>
        <p:txBody>
          <a:bodyPr/>
          <a:lstStyle>
            <a:extLst/>
          </a:lstStyle>
          <a:p>
            <a:endParaRPr lang="en-SG"/>
          </a:p>
        </p:txBody>
      </p:sp>
      <p:sp>
        <p:nvSpPr>
          <p:cNvPr id="7" name="Slide Number Placeholder 6"/>
          <p:cNvSpPr>
            <a:spLocks noGrp="1"/>
          </p:cNvSpPr>
          <p:nvPr>
            <p:ph type="sldNum" sz="quarter" idx="12"/>
          </p:nvPr>
        </p:nvSpPr>
        <p:spPr/>
        <p:txBody>
          <a:bodyPr/>
          <a:lstStyle>
            <a:extLst/>
          </a:lstStyle>
          <a:p>
            <a:fld id="{70B909C1-FD97-46CD-9334-48F2B2BBCFD2}" type="slidenum">
              <a:rPr lang="en-SG" smtClean="0"/>
              <a:pPr/>
              <a:t>‹#›</a:t>
            </a:fld>
            <a:endParaRPr lang="en-SG"/>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C971FB6-C69E-4CDC-8CAB-7D39E058F071}" type="datetimeFigureOut">
              <a:rPr lang="en-US" smtClean="0"/>
              <a:pPr/>
              <a:t>7/18/2008</a:t>
            </a:fld>
            <a:endParaRPr lang="en-SG"/>
          </a:p>
        </p:txBody>
      </p:sp>
      <p:sp>
        <p:nvSpPr>
          <p:cNvPr id="8" name="Footer Placeholder 7"/>
          <p:cNvSpPr>
            <a:spLocks noGrp="1"/>
          </p:cNvSpPr>
          <p:nvPr>
            <p:ph type="ftr" sz="quarter" idx="11"/>
          </p:nvPr>
        </p:nvSpPr>
        <p:spPr/>
        <p:txBody>
          <a:bodyPr/>
          <a:lstStyle>
            <a:extLst/>
          </a:lstStyle>
          <a:p>
            <a:endParaRPr lang="en-SG"/>
          </a:p>
        </p:txBody>
      </p:sp>
      <p:sp>
        <p:nvSpPr>
          <p:cNvPr id="9" name="Slide Number Placeholder 8"/>
          <p:cNvSpPr>
            <a:spLocks noGrp="1"/>
          </p:cNvSpPr>
          <p:nvPr>
            <p:ph type="sldNum" sz="quarter" idx="12"/>
          </p:nvPr>
        </p:nvSpPr>
        <p:spPr/>
        <p:txBody>
          <a:bodyPr/>
          <a:lstStyle>
            <a:extLst/>
          </a:lstStyle>
          <a:p>
            <a:fld id="{70B909C1-FD97-46CD-9334-48F2B2BBCFD2}" type="slidenum">
              <a:rPr lang="en-SG" smtClean="0"/>
              <a:pPr/>
              <a:t>‹#›</a:t>
            </a:fld>
            <a:endParaRPr lang="en-SG"/>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C971FB6-C69E-4CDC-8CAB-7D39E058F071}" type="datetimeFigureOut">
              <a:rPr lang="en-US" smtClean="0"/>
              <a:pPr/>
              <a:t>7/18/2008</a:t>
            </a:fld>
            <a:endParaRPr lang="en-SG"/>
          </a:p>
        </p:txBody>
      </p:sp>
      <p:sp>
        <p:nvSpPr>
          <p:cNvPr id="4" name="Footer Placeholder 3"/>
          <p:cNvSpPr>
            <a:spLocks noGrp="1"/>
          </p:cNvSpPr>
          <p:nvPr>
            <p:ph type="ftr" sz="quarter" idx="11"/>
          </p:nvPr>
        </p:nvSpPr>
        <p:spPr/>
        <p:txBody>
          <a:bodyPr/>
          <a:lstStyle>
            <a:extLst/>
          </a:lstStyle>
          <a:p>
            <a:endParaRPr lang="en-SG"/>
          </a:p>
        </p:txBody>
      </p:sp>
      <p:sp>
        <p:nvSpPr>
          <p:cNvPr id="5" name="Slide Number Placeholder 4"/>
          <p:cNvSpPr>
            <a:spLocks noGrp="1"/>
          </p:cNvSpPr>
          <p:nvPr>
            <p:ph type="sldNum" sz="quarter" idx="12"/>
          </p:nvPr>
        </p:nvSpPr>
        <p:spPr/>
        <p:txBody>
          <a:bodyPr/>
          <a:lstStyle>
            <a:extLst/>
          </a:lstStyle>
          <a:p>
            <a:fld id="{70B909C1-FD97-46CD-9334-48F2B2BBCFD2}" type="slidenum">
              <a:rPr lang="en-SG" smtClean="0"/>
              <a:pPr/>
              <a:t>‹#›</a:t>
            </a:fld>
            <a:endParaRPr lang="en-SG"/>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C971FB6-C69E-4CDC-8CAB-7D39E058F071}" type="datetimeFigureOut">
              <a:rPr lang="en-US" smtClean="0"/>
              <a:pPr/>
              <a:t>7/18/2008</a:t>
            </a:fld>
            <a:endParaRPr lang="en-SG"/>
          </a:p>
        </p:txBody>
      </p:sp>
      <p:sp>
        <p:nvSpPr>
          <p:cNvPr id="3" name="Footer Placeholder 2"/>
          <p:cNvSpPr>
            <a:spLocks noGrp="1"/>
          </p:cNvSpPr>
          <p:nvPr>
            <p:ph type="ftr" sz="quarter" idx="11"/>
          </p:nvPr>
        </p:nvSpPr>
        <p:spPr/>
        <p:txBody>
          <a:bodyPr/>
          <a:lstStyle>
            <a:extLst/>
          </a:lstStyle>
          <a:p>
            <a:endParaRPr lang="en-SG"/>
          </a:p>
        </p:txBody>
      </p:sp>
      <p:sp>
        <p:nvSpPr>
          <p:cNvPr id="4" name="Slide Number Placeholder 3"/>
          <p:cNvSpPr>
            <a:spLocks noGrp="1"/>
          </p:cNvSpPr>
          <p:nvPr>
            <p:ph type="sldNum" sz="quarter" idx="12"/>
          </p:nvPr>
        </p:nvSpPr>
        <p:spPr/>
        <p:txBody>
          <a:bodyPr/>
          <a:lstStyle>
            <a:extLst/>
          </a:lstStyle>
          <a:p>
            <a:fld id="{70B909C1-FD97-46CD-9334-48F2B2BBCFD2}" type="slidenum">
              <a:rPr lang="en-SG" smtClean="0"/>
              <a:pPr/>
              <a:t>‹#›</a:t>
            </a:fld>
            <a:endParaRPr lang="en-SG"/>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C971FB6-C69E-4CDC-8CAB-7D39E058F071}" type="datetimeFigureOut">
              <a:rPr lang="en-US" smtClean="0"/>
              <a:pPr/>
              <a:t>7/18/2008</a:t>
            </a:fld>
            <a:endParaRPr lang="en-SG"/>
          </a:p>
        </p:txBody>
      </p:sp>
      <p:sp>
        <p:nvSpPr>
          <p:cNvPr id="6" name="Footer Placeholder 5"/>
          <p:cNvSpPr>
            <a:spLocks noGrp="1"/>
          </p:cNvSpPr>
          <p:nvPr>
            <p:ph type="ftr" sz="quarter" idx="11"/>
          </p:nvPr>
        </p:nvSpPr>
        <p:spPr/>
        <p:txBody>
          <a:bodyPr/>
          <a:lstStyle>
            <a:extLst/>
          </a:lstStyle>
          <a:p>
            <a:endParaRPr lang="en-SG"/>
          </a:p>
        </p:txBody>
      </p:sp>
      <p:sp>
        <p:nvSpPr>
          <p:cNvPr id="7" name="Slide Number Placeholder 6"/>
          <p:cNvSpPr>
            <a:spLocks noGrp="1"/>
          </p:cNvSpPr>
          <p:nvPr>
            <p:ph type="sldNum" sz="quarter" idx="12"/>
          </p:nvPr>
        </p:nvSpPr>
        <p:spPr/>
        <p:txBody>
          <a:bodyPr/>
          <a:lstStyle>
            <a:extLst/>
          </a:lstStyle>
          <a:p>
            <a:fld id="{70B909C1-FD97-46CD-9334-48F2B2BBCFD2}" type="slidenum">
              <a:rPr lang="en-SG" smtClean="0"/>
              <a:pPr/>
              <a:t>‹#›</a:t>
            </a:fld>
            <a:endParaRPr lang="en-SG"/>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C971FB6-C69E-4CDC-8CAB-7D39E058F071}" type="datetimeFigureOut">
              <a:rPr lang="en-US" smtClean="0"/>
              <a:pPr/>
              <a:t>7/18/2008</a:t>
            </a:fld>
            <a:endParaRPr lang="en-SG"/>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SG"/>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0B909C1-FD97-46CD-9334-48F2B2BBCFD2}" type="slidenum">
              <a:rPr lang="en-SG" smtClean="0"/>
              <a:pPr/>
              <a:t>‹#›</a:t>
            </a:fld>
            <a:endParaRPr lang="en-SG"/>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C971FB6-C69E-4CDC-8CAB-7D39E058F071}" type="datetimeFigureOut">
              <a:rPr lang="en-US" smtClean="0"/>
              <a:pPr/>
              <a:t>7/18/2008</a:t>
            </a:fld>
            <a:endParaRPr lang="en-SG"/>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SG"/>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0B909C1-FD97-46CD-9334-48F2B2BBCFD2}" type="slidenum">
              <a:rPr lang="en-SG" smtClean="0"/>
              <a:pPr/>
              <a:t>‹#›</a:t>
            </a:fld>
            <a:endParaRPr lang="en-SG"/>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dissolve/>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6.xml"/><Relationship Id="rId7" Type="http://schemas.openxmlformats.org/officeDocument/2006/relationships/chart" Target="../charts/chart1.xml"/><Relationship Id="rId2" Type="http://schemas.openxmlformats.org/officeDocument/2006/relationships/image" Target="../media/image2.gif"/><Relationship Id="rId1" Type="http://schemas.openxmlformats.org/officeDocument/2006/relationships/slideLayout" Target="../slideLayouts/slideLayout7.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7.xml"/><Relationship Id="rId7" Type="http://schemas.openxmlformats.org/officeDocument/2006/relationships/chart" Target="../charts/chart2.xml"/><Relationship Id="rId2" Type="http://schemas.openxmlformats.org/officeDocument/2006/relationships/image" Target="../media/image2.gif"/><Relationship Id="rId1" Type="http://schemas.openxmlformats.org/officeDocument/2006/relationships/slideLayout" Target="../slideLayouts/slideLayout7.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8.xml"/><Relationship Id="rId2" Type="http://schemas.openxmlformats.org/officeDocument/2006/relationships/image" Target="../media/image2.gif"/><Relationship Id="rId1" Type="http://schemas.openxmlformats.org/officeDocument/2006/relationships/slideLayout" Target="../slideLayouts/slideLayout7.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9.xml"/><Relationship Id="rId2" Type="http://schemas.openxmlformats.org/officeDocument/2006/relationships/image" Target="../media/image2.gif"/><Relationship Id="rId1" Type="http://schemas.openxmlformats.org/officeDocument/2006/relationships/slideLayout" Target="../slideLayouts/slideLayout7.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0.xml"/><Relationship Id="rId2" Type="http://schemas.openxmlformats.org/officeDocument/2006/relationships/image" Target="../media/image2.gif"/><Relationship Id="rId1" Type="http://schemas.openxmlformats.org/officeDocument/2006/relationships/slideLayout" Target="../slideLayouts/slideLayout7.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diagramColors" Target="../diagrams/colors21.xml"/><Relationship Id="rId2"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diagramQuickStyle" Target="../diagrams/quickStyle21.xml"/><Relationship Id="rId5" Type="http://schemas.openxmlformats.org/officeDocument/2006/relationships/diagramLayout" Target="../diagrams/layout21.xml"/><Relationship Id="rId4" Type="http://schemas.openxmlformats.org/officeDocument/2006/relationships/diagramData" Target="../diagrams/data21.xml"/></Relationships>
</file>

<file path=ppt/slides/_rels/slide16.xml.rels><?xml version="1.0" encoding="UTF-8" standalone="yes"?>
<Relationships xmlns="http://schemas.openxmlformats.org/package/2006/relationships"><Relationship Id="rId8" Type="http://schemas.openxmlformats.org/officeDocument/2006/relationships/hyperlink" Target="http://marketconnectionsblog.com/wp-content/uploads/2007/04/survey1.jpg" TargetMode="External"/><Relationship Id="rId3" Type="http://schemas.openxmlformats.org/officeDocument/2006/relationships/hyperlink" Target="http://www.naset.org/2458.0.html" TargetMode="External"/><Relationship Id="rId7" Type="http://schemas.openxmlformats.org/officeDocument/2006/relationships/hyperlink" Target="http://www.adultschool.seq.org/images/interview.jpg" TargetMode="External"/><Relationship Id="rId12" Type="http://schemas.openxmlformats.org/officeDocument/2006/relationships/image" Target="../media/image12.jpeg"/><Relationship Id="rId2" Type="http://schemas.openxmlformats.org/officeDocument/2006/relationships/image" Target="../media/image2.gif"/><Relationship Id="rId1" Type="http://schemas.openxmlformats.org/officeDocument/2006/relationships/slideLayout" Target="../slideLayouts/slideLayout7.xml"/><Relationship Id="rId6" Type="http://schemas.openxmlformats.org/officeDocument/2006/relationships/hyperlink" Target="http://www.clamlynch.com/blog/brainstorm.jpg" TargetMode="External"/><Relationship Id="rId11" Type="http://schemas.openxmlformats.org/officeDocument/2006/relationships/hyperlink" Target="http://img.tfd.com/wn/68/662C0-gabfest.gif" TargetMode="External"/><Relationship Id="rId5" Type="http://schemas.openxmlformats.org/officeDocument/2006/relationships/hyperlink" Target="http://www.geocities.com/sunsetstrip/club/9651/hype.jpg" TargetMode="External"/><Relationship Id="rId10" Type="http://schemas.openxmlformats.org/officeDocument/2006/relationships/hyperlink" Target="http://www.frankly-speaking.org/wp-content/uploads/2007/04/talking.jpg" TargetMode="External"/><Relationship Id="rId4" Type="http://schemas.openxmlformats.org/officeDocument/2006/relationships/hyperlink" Target="http://home.howstuffworks.com/easy-outdoor" TargetMode="External"/><Relationship Id="rId9" Type="http://schemas.openxmlformats.org/officeDocument/2006/relationships/hyperlink" Target="http://msp225.photobucket.com/albums/dd84/metalmoo_63/enlightenment.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2.gif"/><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4.jpeg"/><Relationship Id="rId7" Type="http://schemas.openxmlformats.org/officeDocument/2006/relationships/image" Target="../media/image2.gif"/><Relationship Id="rId2" Type="http://schemas.openxmlformats.org/officeDocument/2006/relationships/hyperlink" Target="MOV00798.MPG" TargetMode="Externa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hyperlink" Target="Interview%20Frank%20Close_0001.wmv"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diagramLayout" Target="../diagrams/layout2.xml"/><Relationship Id="rId7" Type="http://schemas.openxmlformats.org/officeDocument/2006/relationships/image" Target="../media/image9.jpe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openxmlformats.org/officeDocument/2006/relationships/image" Target="../media/image8.gif"/><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2.gif"/></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4.xml"/><Relationship Id="rId13" Type="http://schemas.openxmlformats.org/officeDocument/2006/relationships/diagramColors" Target="../diagrams/colors5.xml"/><Relationship Id="rId18" Type="http://schemas.openxmlformats.org/officeDocument/2006/relationships/image" Target="../media/image2.gif"/><Relationship Id="rId3" Type="http://schemas.openxmlformats.org/officeDocument/2006/relationships/diagramLayout" Target="../diagrams/layout3.xml"/><Relationship Id="rId7" Type="http://schemas.openxmlformats.org/officeDocument/2006/relationships/diagramLayout" Target="../diagrams/layout4.xml"/><Relationship Id="rId12" Type="http://schemas.openxmlformats.org/officeDocument/2006/relationships/diagramQuickStyle" Target="../diagrams/quickStyle5.xml"/><Relationship Id="rId17" Type="http://schemas.openxmlformats.org/officeDocument/2006/relationships/diagramColors" Target="../diagrams/colors6.xml"/><Relationship Id="rId2" Type="http://schemas.openxmlformats.org/officeDocument/2006/relationships/diagramData" Target="../diagrams/data3.xml"/><Relationship Id="rId16" Type="http://schemas.openxmlformats.org/officeDocument/2006/relationships/diagramQuickStyle" Target="../diagrams/quickStyle6.xml"/><Relationship Id="rId1" Type="http://schemas.openxmlformats.org/officeDocument/2006/relationships/slideLayout" Target="../slideLayouts/slideLayout7.xml"/><Relationship Id="rId6" Type="http://schemas.openxmlformats.org/officeDocument/2006/relationships/diagramData" Target="../diagrams/data4.xml"/><Relationship Id="rId11" Type="http://schemas.openxmlformats.org/officeDocument/2006/relationships/diagramLayout" Target="../diagrams/layout5.xml"/><Relationship Id="rId5" Type="http://schemas.openxmlformats.org/officeDocument/2006/relationships/diagramColors" Target="../diagrams/colors3.xml"/><Relationship Id="rId15" Type="http://schemas.openxmlformats.org/officeDocument/2006/relationships/diagramLayout" Target="../diagrams/layout6.xml"/><Relationship Id="rId10" Type="http://schemas.openxmlformats.org/officeDocument/2006/relationships/diagramData" Target="../diagrams/data5.xml"/><Relationship Id="rId4" Type="http://schemas.openxmlformats.org/officeDocument/2006/relationships/diagramQuickStyle" Target="../diagrams/quickStyle3.xml"/><Relationship Id="rId9" Type="http://schemas.openxmlformats.org/officeDocument/2006/relationships/diagramColors" Target="../diagrams/colors4.xml"/><Relationship Id="rId14" Type="http://schemas.openxmlformats.org/officeDocument/2006/relationships/diagramData" Target="../diagrams/data6.xml"/></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8.xml"/><Relationship Id="rId13" Type="http://schemas.openxmlformats.org/officeDocument/2006/relationships/diagramColors" Target="../diagrams/colors9.xml"/><Relationship Id="rId3" Type="http://schemas.openxmlformats.org/officeDocument/2006/relationships/diagramLayout" Target="../diagrams/layout7.xml"/><Relationship Id="rId7" Type="http://schemas.openxmlformats.org/officeDocument/2006/relationships/diagramLayout" Target="../diagrams/layout8.xml"/><Relationship Id="rId12" Type="http://schemas.openxmlformats.org/officeDocument/2006/relationships/diagramQuickStyle" Target="../diagrams/quickStyle9.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openxmlformats.org/officeDocument/2006/relationships/diagramData" Target="../diagrams/data8.xml"/><Relationship Id="rId11" Type="http://schemas.openxmlformats.org/officeDocument/2006/relationships/diagramLayout" Target="../diagrams/layout9.xml"/><Relationship Id="rId5" Type="http://schemas.openxmlformats.org/officeDocument/2006/relationships/diagramColors" Target="../diagrams/colors7.xml"/><Relationship Id="rId10" Type="http://schemas.openxmlformats.org/officeDocument/2006/relationships/diagramData" Target="../diagrams/data9.xml"/><Relationship Id="rId4" Type="http://schemas.openxmlformats.org/officeDocument/2006/relationships/diagramQuickStyle" Target="../diagrams/quickStyle7.xml"/><Relationship Id="rId9" Type="http://schemas.openxmlformats.org/officeDocument/2006/relationships/diagramColors" Target="../diagrams/colors8.xml"/><Relationship Id="rId14" Type="http://schemas.openxmlformats.org/officeDocument/2006/relationships/image" Target="../media/image2.gif"/></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11.xml"/><Relationship Id="rId13" Type="http://schemas.openxmlformats.org/officeDocument/2006/relationships/diagramColors" Target="../diagrams/colors12.xml"/><Relationship Id="rId18" Type="http://schemas.openxmlformats.org/officeDocument/2006/relationships/image" Target="../media/image2.gif"/><Relationship Id="rId3" Type="http://schemas.openxmlformats.org/officeDocument/2006/relationships/diagramLayout" Target="../diagrams/layout10.xml"/><Relationship Id="rId7" Type="http://schemas.openxmlformats.org/officeDocument/2006/relationships/diagramLayout" Target="../diagrams/layout11.xml"/><Relationship Id="rId12" Type="http://schemas.openxmlformats.org/officeDocument/2006/relationships/diagramQuickStyle" Target="../diagrams/quickStyle12.xml"/><Relationship Id="rId17" Type="http://schemas.openxmlformats.org/officeDocument/2006/relationships/diagramColors" Target="../diagrams/colors13.xml"/><Relationship Id="rId2" Type="http://schemas.openxmlformats.org/officeDocument/2006/relationships/diagramData" Target="../diagrams/data10.xml"/><Relationship Id="rId16" Type="http://schemas.openxmlformats.org/officeDocument/2006/relationships/diagramQuickStyle" Target="../diagrams/quickStyle13.xml"/><Relationship Id="rId1" Type="http://schemas.openxmlformats.org/officeDocument/2006/relationships/slideLayout" Target="../slideLayouts/slideLayout7.xml"/><Relationship Id="rId6" Type="http://schemas.openxmlformats.org/officeDocument/2006/relationships/diagramData" Target="../diagrams/data11.xml"/><Relationship Id="rId11" Type="http://schemas.openxmlformats.org/officeDocument/2006/relationships/diagramLayout" Target="../diagrams/layout12.xml"/><Relationship Id="rId5" Type="http://schemas.openxmlformats.org/officeDocument/2006/relationships/diagramColors" Target="../diagrams/colors10.xml"/><Relationship Id="rId15" Type="http://schemas.openxmlformats.org/officeDocument/2006/relationships/diagramLayout" Target="../diagrams/layout13.xml"/><Relationship Id="rId10" Type="http://schemas.openxmlformats.org/officeDocument/2006/relationships/diagramData" Target="../diagrams/data12.xml"/><Relationship Id="rId4" Type="http://schemas.openxmlformats.org/officeDocument/2006/relationships/diagramQuickStyle" Target="../diagrams/quickStyle10.xml"/><Relationship Id="rId9" Type="http://schemas.openxmlformats.org/officeDocument/2006/relationships/diagramColors" Target="../diagrams/colors11.xml"/><Relationship Id="rId14" Type="http://schemas.openxmlformats.org/officeDocument/2006/relationships/diagramData" Target="../diagrams/data13.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Data" Target="../diagrams/data14.xml"/><Relationship Id="rId7" Type="http://schemas.openxmlformats.org/officeDocument/2006/relationships/diagramData" Target="../diagrams/data15.xml"/><Relationship Id="rId2" Type="http://schemas.openxmlformats.org/officeDocument/2006/relationships/image" Target="../media/image2.gif"/><Relationship Id="rId1" Type="http://schemas.openxmlformats.org/officeDocument/2006/relationships/slideLayout" Target="../slideLayouts/slideLayout7.xml"/><Relationship Id="rId6" Type="http://schemas.openxmlformats.org/officeDocument/2006/relationships/diagramColors" Target="../diagrams/colors14.xml"/><Relationship Id="rId5" Type="http://schemas.openxmlformats.org/officeDocument/2006/relationships/diagramQuickStyle" Target="../diagrams/quickStyle14.xml"/><Relationship Id="rId10" Type="http://schemas.openxmlformats.org/officeDocument/2006/relationships/diagramColors" Target="../diagrams/colors15.xml"/><Relationship Id="rId4" Type="http://schemas.openxmlformats.org/officeDocument/2006/relationships/diagramLayout" Target="../diagrams/layout14.xml"/><Relationship Id="rId9" Type="http://schemas.openxmlformats.org/officeDocument/2006/relationships/diagramQuickStyle" Target="../diagrams/quickStyle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0px-CERN_logo_400x400.gif"/>
          <p:cNvPicPr>
            <a:picLocks noChangeAspect="1"/>
          </p:cNvPicPr>
          <p:nvPr/>
        </p:nvPicPr>
        <p:blipFill>
          <a:blip r:embed="rId2">
            <a:duotone>
              <a:schemeClr val="accent1">
                <a:shade val="45000"/>
                <a:satMod val="135000"/>
              </a:schemeClr>
              <a:prstClr val="white"/>
            </a:duotone>
          </a:blip>
          <a:stretch>
            <a:fillRect/>
          </a:stretch>
        </p:blipFill>
        <p:spPr>
          <a:xfrm>
            <a:off x="8400165" y="142852"/>
            <a:ext cx="609265" cy="550767"/>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8143900" y="693619"/>
            <a:ext cx="1023037" cy="276999"/>
          </a:xfrm>
          <a:prstGeom prst="rect">
            <a:avLst/>
          </a:prstGeom>
          <a:noFill/>
        </p:spPr>
        <p:txBody>
          <a:bodyPr wrap="none" rtlCol="0">
            <a:spAutoFit/>
          </a:bodyPr>
          <a:lstStyle/>
          <a:p>
            <a:r>
              <a:rPr lang="en-US" sz="1200" b="1" i="1" dirty="0" smtClean="0">
                <a:solidFill>
                  <a:schemeClr val="tx2">
                    <a:lumMod val="50000"/>
                  </a:schemeClr>
                </a:solidFill>
                <a:latin typeface="Century Schoolbook" pitchFamily="18" charset="0"/>
              </a:rPr>
              <a:t> HST  2008</a:t>
            </a:r>
            <a:endParaRPr lang="en-SG" sz="1200" b="1" i="1" dirty="0">
              <a:solidFill>
                <a:schemeClr val="tx2">
                  <a:lumMod val="50000"/>
                </a:schemeClr>
              </a:solidFill>
              <a:latin typeface="Century Schoolbook" pitchFamily="18" charset="0"/>
            </a:endParaRPr>
          </a:p>
        </p:txBody>
      </p:sp>
      <p:sp>
        <p:nvSpPr>
          <p:cNvPr id="7" name="TextBox 6"/>
          <p:cNvSpPr txBox="1"/>
          <p:nvPr/>
        </p:nvSpPr>
        <p:spPr>
          <a:xfrm>
            <a:off x="357158" y="1285860"/>
            <a:ext cx="6858048" cy="1323439"/>
          </a:xfrm>
          <a:prstGeom prst="rect">
            <a:avLst/>
          </a:prstGeom>
          <a:noFill/>
        </p:spPr>
        <p:txBody>
          <a:bodyPr wrap="square" rtlCol="0">
            <a:spAutoFit/>
          </a:bodyPr>
          <a:lstStyle/>
          <a:p>
            <a:r>
              <a:rPr lang="en-US" sz="4000" b="1" dirty="0" smtClean="0">
                <a:solidFill>
                  <a:schemeClr val="bg2">
                    <a:lumMod val="25000"/>
                  </a:schemeClr>
                </a:solidFill>
                <a:effectLst>
                  <a:outerShdw blurRad="38100" dist="38100" dir="2700000" algn="tl">
                    <a:srgbClr val="000000">
                      <a:alpha val="43137"/>
                    </a:srgbClr>
                  </a:outerShdw>
                </a:effectLst>
                <a:latin typeface="Lucida Calligraphy" pitchFamily="66" charset="0"/>
              </a:rPr>
              <a:t>Long Term Impact of    </a:t>
            </a:r>
            <a:r>
              <a:rPr lang="en-US" sz="4000" b="1" dirty="0" smtClean="0">
                <a:solidFill>
                  <a:schemeClr val="bg2">
                    <a:lumMod val="25000"/>
                  </a:schemeClr>
                </a:solidFill>
                <a:effectLst>
                  <a:outerShdw blurRad="38100" dist="38100" dir="2700000" algn="tl">
                    <a:srgbClr val="000000">
                      <a:alpha val="43137"/>
                    </a:srgbClr>
                  </a:outerShdw>
                </a:effectLst>
                <a:latin typeface="Lucida Calligraphy" pitchFamily="66" charset="0"/>
              </a:rPr>
              <a:t>HSTP/NTP</a:t>
            </a:r>
            <a:endParaRPr lang="en-SG" sz="4000" b="1" dirty="0">
              <a:solidFill>
                <a:schemeClr val="bg2">
                  <a:lumMod val="25000"/>
                </a:schemeClr>
              </a:solidFill>
              <a:effectLst>
                <a:outerShdw blurRad="38100" dist="38100" dir="2700000" algn="tl">
                  <a:srgbClr val="000000">
                    <a:alpha val="43137"/>
                  </a:srgbClr>
                </a:outerShdw>
              </a:effectLst>
              <a:latin typeface="Lucida Calligraphy" pitchFamily="66" charset="0"/>
            </a:endParaRPr>
          </a:p>
        </p:txBody>
      </p:sp>
      <p:sp>
        <p:nvSpPr>
          <p:cNvPr id="8" name="TextBox 7"/>
          <p:cNvSpPr txBox="1"/>
          <p:nvPr/>
        </p:nvSpPr>
        <p:spPr>
          <a:xfrm>
            <a:off x="3500430" y="4143380"/>
            <a:ext cx="5500758" cy="830997"/>
          </a:xfrm>
          <a:prstGeom prst="rect">
            <a:avLst/>
          </a:prstGeom>
          <a:noFill/>
        </p:spPr>
        <p:txBody>
          <a:bodyPr wrap="square" rtlCol="0">
            <a:spAutoFit/>
          </a:bodyPr>
          <a:lstStyle/>
          <a:p>
            <a:r>
              <a:rPr lang="en-US" sz="2800" b="1" i="1" dirty="0" smtClean="0">
                <a:solidFill>
                  <a:srgbClr val="C00000"/>
                </a:solidFill>
                <a:latin typeface="Century Schoolbook" pitchFamily="18" charset="0"/>
              </a:rPr>
              <a:t>                               </a:t>
            </a:r>
            <a:r>
              <a:rPr lang="en-US" sz="2000" b="1" i="1" dirty="0" smtClean="0">
                <a:solidFill>
                  <a:srgbClr val="C00000"/>
                </a:solidFill>
                <a:latin typeface="Century Schoolbook" pitchFamily="18" charset="0"/>
              </a:rPr>
              <a:t>co-</a:t>
            </a:r>
            <a:r>
              <a:rPr lang="en-US" sz="2000" b="1" i="1" dirty="0" err="1" smtClean="0">
                <a:solidFill>
                  <a:srgbClr val="C00000"/>
                </a:solidFill>
                <a:latin typeface="Century Schoolbook" pitchFamily="18" charset="0"/>
              </a:rPr>
              <a:t>ordinated</a:t>
            </a:r>
            <a:r>
              <a:rPr lang="en-US" sz="2000" b="1" i="1" dirty="0" smtClean="0">
                <a:solidFill>
                  <a:srgbClr val="C00000"/>
                </a:solidFill>
                <a:latin typeface="Century Schoolbook" pitchFamily="18" charset="0"/>
              </a:rPr>
              <a:t> </a:t>
            </a:r>
            <a:r>
              <a:rPr lang="en-US" sz="2000" b="1" i="1" dirty="0" smtClean="0">
                <a:solidFill>
                  <a:srgbClr val="C00000"/>
                </a:solidFill>
                <a:latin typeface="Century Schoolbook" pitchFamily="18" charset="0"/>
              </a:rPr>
              <a:t>by</a:t>
            </a:r>
          </a:p>
          <a:p>
            <a:r>
              <a:rPr lang="en-US" sz="2000" b="1" i="1" dirty="0" smtClean="0">
                <a:solidFill>
                  <a:schemeClr val="accent1">
                    <a:lumMod val="50000"/>
                  </a:schemeClr>
                </a:solidFill>
                <a:latin typeface="Century Schoolbook" pitchFamily="18" charset="0"/>
              </a:rPr>
              <a:t>                                        </a:t>
            </a:r>
            <a:r>
              <a:rPr lang="en-US" sz="2000" b="1" i="1" dirty="0" err="1" smtClean="0">
                <a:solidFill>
                  <a:schemeClr val="accent1">
                    <a:lumMod val="50000"/>
                  </a:schemeClr>
                </a:solidFill>
                <a:latin typeface="Century Schoolbook" pitchFamily="18" charset="0"/>
              </a:rPr>
              <a:t>Snejana</a:t>
            </a:r>
            <a:r>
              <a:rPr lang="en-US" sz="2000" b="1" i="1" dirty="0" smtClean="0">
                <a:solidFill>
                  <a:schemeClr val="accent1">
                    <a:lumMod val="50000"/>
                  </a:schemeClr>
                </a:solidFill>
                <a:latin typeface="Century Schoolbook" pitchFamily="18" charset="0"/>
              </a:rPr>
              <a:t> </a:t>
            </a:r>
            <a:r>
              <a:rPr lang="en-US" sz="2000" b="1" i="1" dirty="0" smtClean="0">
                <a:solidFill>
                  <a:schemeClr val="accent1">
                    <a:lumMod val="50000"/>
                  </a:schemeClr>
                </a:solidFill>
                <a:latin typeface="Century Schoolbook" pitchFamily="18" charset="0"/>
              </a:rPr>
              <a:t>&amp; Rajesh </a:t>
            </a:r>
            <a:endParaRPr lang="en-SG" sz="2000" b="1" i="1" dirty="0">
              <a:solidFill>
                <a:schemeClr val="accent1">
                  <a:lumMod val="50000"/>
                </a:schemeClr>
              </a:solidFill>
              <a:latin typeface="Century Schoolbook" pitchFamily="18" charset="0"/>
            </a:endParaRPr>
          </a:p>
        </p:txBody>
      </p:sp>
      <p:sp>
        <p:nvSpPr>
          <p:cNvPr id="9" name="TextBox 8"/>
          <p:cNvSpPr txBox="1"/>
          <p:nvPr/>
        </p:nvSpPr>
        <p:spPr>
          <a:xfrm>
            <a:off x="500034" y="642918"/>
            <a:ext cx="3655168" cy="369332"/>
          </a:xfrm>
          <a:prstGeom prst="rect">
            <a:avLst/>
          </a:prstGeom>
          <a:noFill/>
        </p:spPr>
        <p:txBody>
          <a:bodyPr wrap="none" rtlCol="0">
            <a:spAutoFit/>
          </a:bodyPr>
          <a:lstStyle/>
          <a:p>
            <a:r>
              <a:rPr lang="en-US" b="1" i="1" dirty="0" smtClean="0">
                <a:solidFill>
                  <a:srgbClr val="C00000"/>
                </a:solidFill>
                <a:latin typeface="Century Schoolbook" pitchFamily="18" charset="0"/>
              </a:rPr>
              <a:t>an HST 2008 </a:t>
            </a:r>
            <a:r>
              <a:rPr lang="en-US" b="1" i="1" dirty="0" err="1" smtClean="0">
                <a:solidFill>
                  <a:srgbClr val="C00000"/>
                </a:solidFill>
                <a:latin typeface="Century Schoolbook" pitchFamily="18" charset="0"/>
              </a:rPr>
              <a:t>wg</a:t>
            </a:r>
            <a:r>
              <a:rPr lang="en-US" b="1" i="1" dirty="0" smtClean="0">
                <a:solidFill>
                  <a:srgbClr val="C00000"/>
                </a:solidFill>
                <a:latin typeface="Century Schoolbook" pitchFamily="18" charset="0"/>
              </a:rPr>
              <a:t> presentation</a:t>
            </a:r>
            <a:endParaRPr lang="en-SG"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200px-CERN_logo_400x400.gif"/>
          <p:cNvPicPr>
            <a:picLocks noChangeAspect="1"/>
          </p:cNvPicPr>
          <p:nvPr/>
        </p:nvPicPr>
        <p:blipFill>
          <a:blip r:embed="rId2">
            <a:duotone>
              <a:schemeClr val="accent1">
                <a:shade val="45000"/>
                <a:satMod val="135000"/>
              </a:schemeClr>
              <a:prstClr val="white"/>
            </a:duotone>
          </a:blip>
          <a:stretch>
            <a:fillRect/>
          </a:stretch>
        </p:blipFill>
        <p:spPr>
          <a:xfrm>
            <a:off x="8400165" y="142852"/>
            <a:ext cx="609265" cy="550767"/>
          </a:xfrm>
          <a:prstGeom prst="rect">
            <a:avLst/>
          </a:prstGeom>
          <a:ln>
            <a:noFill/>
          </a:ln>
          <a:effectLst>
            <a:outerShdw blurRad="292100" dist="139700" dir="2700000" algn="tl" rotWithShape="0">
              <a:srgbClr val="333333">
                <a:alpha val="65000"/>
              </a:srgbClr>
            </a:outerShdw>
          </a:effectLst>
        </p:spPr>
      </p:pic>
      <p:sp>
        <p:nvSpPr>
          <p:cNvPr id="11" name="TextBox 10"/>
          <p:cNvSpPr txBox="1"/>
          <p:nvPr/>
        </p:nvSpPr>
        <p:spPr>
          <a:xfrm>
            <a:off x="8143900" y="693619"/>
            <a:ext cx="1023037" cy="276999"/>
          </a:xfrm>
          <a:prstGeom prst="rect">
            <a:avLst/>
          </a:prstGeom>
          <a:noFill/>
        </p:spPr>
        <p:txBody>
          <a:bodyPr wrap="none" rtlCol="0">
            <a:spAutoFit/>
          </a:bodyPr>
          <a:lstStyle/>
          <a:p>
            <a:r>
              <a:rPr lang="en-US" sz="1200" b="1" i="1" dirty="0" smtClean="0">
                <a:solidFill>
                  <a:schemeClr val="tx2">
                    <a:lumMod val="50000"/>
                  </a:schemeClr>
                </a:solidFill>
                <a:latin typeface="Century Schoolbook" pitchFamily="18" charset="0"/>
              </a:rPr>
              <a:t> HST  2008</a:t>
            </a:r>
            <a:endParaRPr lang="en-SG" sz="1200" b="1" i="1" dirty="0">
              <a:solidFill>
                <a:schemeClr val="tx2">
                  <a:lumMod val="50000"/>
                </a:schemeClr>
              </a:solidFill>
              <a:latin typeface="Century Schoolbook" pitchFamily="18" charset="0"/>
            </a:endParaRPr>
          </a:p>
        </p:txBody>
      </p:sp>
      <p:graphicFrame>
        <p:nvGraphicFramePr>
          <p:cNvPr id="5" name="Diagram 4"/>
          <p:cNvGraphicFramePr/>
          <p:nvPr/>
        </p:nvGraphicFramePr>
        <p:xfrm>
          <a:off x="642910" y="285728"/>
          <a:ext cx="2714644" cy="571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hart 5"/>
          <p:cNvGraphicFramePr/>
          <p:nvPr/>
        </p:nvGraphicFramePr>
        <p:xfrm>
          <a:off x="0" y="1643050"/>
          <a:ext cx="9144000" cy="3817950"/>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143900" y="142852"/>
            <a:ext cx="1023037" cy="827766"/>
            <a:chOff x="8143900" y="142852"/>
            <a:chExt cx="1023037" cy="827766"/>
          </a:xfrm>
        </p:grpSpPr>
        <p:pic>
          <p:nvPicPr>
            <p:cNvPr id="10" name="Picture 9" descr="200px-CERN_logo_400x400.gif"/>
            <p:cNvPicPr>
              <a:picLocks noChangeAspect="1"/>
            </p:cNvPicPr>
            <p:nvPr/>
          </p:nvPicPr>
          <p:blipFill>
            <a:blip r:embed="rId2">
              <a:duotone>
                <a:schemeClr val="accent1">
                  <a:shade val="45000"/>
                  <a:satMod val="135000"/>
                </a:schemeClr>
                <a:prstClr val="white"/>
              </a:duotone>
            </a:blip>
            <a:stretch>
              <a:fillRect/>
            </a:stretch>
          </p:blipFill>
          <p:spPr>
            <a:xfrm>
              <a:off x="8400165" y="142852"/>
              <a:ext cx="609265" cy="550767"/>
            </a:xfrm>
            <a:prstGeom prst="rect">
              <a:avLst/>
            </a:prstGeom>
            <a:ln>
              <a:noFill/>
            </a:ln>
            <a:effectLst>
              <a:outerShdw blurRad="292100" dist="139700" dir="2700000" algn="tl" rotWithShape="0">
                <a:srgbClr val="333333">
                  <a:alpha val="65000"/>
                </a:srgbClr>
              </a:outerShdw>
            </a:effectLst>
          </p:spPr>
        </p:pic>
        <p:sp>
          <p:nvSpPr>
            <p:cNvPr id="11" name="TextBox 10"/>
            <p:cNvSpPr txBox="1"/>
            <p:nvPr/>
          </p:nvSpPr>
          <p:spPr>
            <a:xfrm>
              <a:off x="8143900" y="693619"/>
              <a:ext cx="1023037" cy="276999"/>
            </a:xfrm>
            <a:prstGeom prst="rect">
              <a:avLst/>
            </a:prstGeom>
            <a:noFill/>
          </p:spPr>
          <p:txBody>
            <a:bodyPr wrap="none" rtlCol="0">
              <a:spAutoFit/>
            </a:bodyPr>
            <a:lstStyle/>
            <a:p>
              <a:r>
                <a:rPr lang="en-US" sz="1200" b="1" i="1" dirty="0" smtClean="0">
                  <a:solidFill>
                    <a:schemeClr val="tx2">
                      <a:lumMod val="50000"/>
                    </a:schemeClr>
                  </a:solidFill>
                  <a:latin typeface="Century Schoolbook" pitchFamily="18" charset="0"/>
                </a:rPr>
                <a:t> HST  2008</a:t>
              </a:r>
              <a:endParaRPr lang="en-SG" sz="1200" b="1" i="1" dirty="0">
                <a:solidFill>
                  <a:schemeClr val="tx2">
                    <a:lumMod val="50000"/>
                  </a:schemeClr>
                </a:solidFill>
                <a:latin typeface="Century Schoolbook" pitchFamily="18" charset="0"/>
              </a:endParaRPr>
            </a:p>
          </p:txBody>
        </p:sp>
      </p:grpSp>
      <p:graphicFrame>
        <p:nvGraphicFramePr>
          <p:cNvPr id="5" name="Diagram 4"/>
          <p:cNvGraphicFramePr/>
          <p:nvPr/>
        </p:nvGraphicFramePr>
        <p:xfrm>
          <a:off x="642910" y="285728"/>
          <a:ext cx="2714644" cy="571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hart 5"/>
          <p:cNvGraphicFramePr/>
          <p:nvPr/>
        </p:nvGraphicFramePr>
        <p:xfrm>
          <a:off x="0" y="1785926"/>
          <a:ext cx="9144000" cy="3429024"/>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143900" y="142852"/>
            <a:ext cx="1023037" cy="827766"/>
            <a:chOff x="8143900" y="142852"/>
            <a:chExt cx="1023037" cy="827766"/>
          </a:xfrm>
        </p:grpSpPr>
        <p:pic>
          <p:nvPicPr>
            <p:cNvPr id="10" name="Picture 9" descr="200px-CERN_logo_400x400.gif"/>
            <p:cNvPicPr>
              <a:picLocks noChangeAspect="1"/>
            </p:cNvPicPr>
            <p:nvPr/>
          </p:nvPicPr>
          <p:blipFill>
            <a:blip r:embed="rId2">
              <a:duotone>
                <a:schemeClr val="accent1">
                  <a:shade val="45000"/>
                  <a:satMod val="135000"/>
                </a:schemeClr>
                <a:prstClr val="white"/>
              </a:duotone>
            </a:blip>
            <a:stretch>
              <a:fillRect/>
            </a:stretch>
          </p:blipFill>
          <p:spPr>
            <a:xfrm>
              <a:off x="8400165" y="142852"/>
              <a:ext cx="609265" cy="550767"/>
            </a:xfrm>
            <a:prstGeom prst="rect">
              <a:avLst/>
            </a:prstGeom>
            <a:ln>
              <a:noFill/>
            </a:ln>
            <a:effectLst>
              <a:outerShdw blurRad="292100" dist="139700" dir="2700000" algn="tl" rotWithShape="0">
                <a:srgbClr val="333333">
                  <a:alpha val="65000"/>
                </a:srgbClr>
              </a:outerShdw>
            </a:effectLst>
          </p:spPr>
        </p:pic>
        <p:sp>
          <p:nvSpPr>
            <p:cNvPr id="11" name="TextBox 10"/>
            <p:cNvSpPr txBox="1"/>
            <p:nvPr/>
          </p:nvSpPr>
          <p:spPr>
            <a:xfrm>
              <a:off x="8143900" y="693619"/>
              <a:ext cx="1023037" cy="276999"/>
            </a:xfrm>
            <a:prstGeom prst="rect">
              <a:avLst/>
            </a:prstGeom>
            <a:noFill/>
          </p:spPr>
          <p:txBody>
            <a:bodyPr wrap="none" rtlCol="0">
              <a:spAutoFit/>
            </a:bodyPr>
            <a:lstStyle/>
            <a:p>
              <a:r>
                <a:rPr lang="en-US" sz="1200" b="1" i="1" dirty="0" smtClean="0">
                  <a:solidFill>
                    <a:schemeClr val="tx2">
                      <a:lumMod val="50000"/>
                    </a:schemeClr>
                  </a:solidFill>
                  <a:latin typeface="Century Schoolbook" pitchFamily="18" charset="0"/>
                </a:rPr>
                <a:t> HST  2008</a:t>
              </a:r>
              <a:endParaRPr lang="en-SG" sz="1200" b="1" i="1" dirty="0">
                <a:solidFill>
                  <a:schemeClr val="tx2">
                    <a:lumMod val="50000"/>
                  </a:schemeClr>
                </a:solidFill>
                <a:latin typeface="Century Schoolbook" pitchFamily="18" charset="0"/>
              </a:endParaRPr>
            </a:p>
          </p:txBody>
        </p:sp>
      </p:grpSp>
      <p:graphicFrame>
        <p:nvGraphicFramePr>
          <p:cNvPr id="15" name="Diagram 14"/>
          <p:cNvGraphicFramePr/>
          <p:nvPr/>
        </p:nvGraphicFramePr>
        <p:xfrm>
          <a:off x="642910" y="285728"/>
          <a:ext cx="2714644" cy="571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642910" y="1571612"/>
            <a:ext cx="7858180" cy="1015663"/>
          </a:xfrm>
          <a:prstGeom prst="rect">
            <a:avLst/>
          </a:prstGeom>
        </p:spPr>
        <p:txBody>
          <a:bodyPr wrap="square">
            <a:spAutoFit/>
          </a:bodyPr>
          <a:lstStyle/>
          <a:p>
            <a:pPr lvl="0"/>
            <a:r>
              <a:rPr lang="en-SG" sz="2000" b="1" dirty="0" smtClean="0">
                <a:solidFill>
                  <a:srgbClr val="002060"/>
                </a:solidFill>
                <a:latin typeface="Book Antiqua" pitchFamily="18" charset="0"/>
              </a:rPr>
              <a:t>Subject related information acquired through the programme should be used to incite the students into </a:t>
            </a:r>
            <a:r>
              <a:rPr lang="en-SG" sz="2000" b="1" dirty="0" smtClean="0">
                <a:solidFill>
                  <a:srgbClr val="002060"/>
                </a:solidFill>
                <a:latin typeface="Book Antiqua" pitchFamily="18" charset="0"/>
              </a:rPr>
              <a:t>science. This is </a:t>
            </a:r>
            <a:r>
              <a:rPr lang="en-SG" sz="2000" b="1" dirty="0" smtClean="0">
                <a:solidFill>
                  <a:srgbClr val="002060"/>
                </a:solidFill>
                <a:latin typeface="Book Antiqua" pitchFamily="18" charset="0"/>
              </a:rPr>
              <a:t>measureable.</a:t>
            </a:r>
            <a:endParaRPr lang="en-SG" sz="2000" b="1" dirty="0">
              <a:solidFill>
                <a:srgbClr val="002060"/>
              </a:solidFill>
              <a:latin typeface="Book Antiqua" pitchFamily="18" charset="0"/>
            </a:endParaRPr>
          </a:p>
        </p:txBody>
      </p:sp>
      <p:sp>
        <p:nvSpPr>
          <p:cNvPr id="8" name="Rectangle 7"/>
          <p:cNvSpPr/>
          <p:nvPr/>
        </p:nvSpPr>
        <p:spPr>
          <a:xfrm>
            <a:off x="642910" y="2928934"/>
            <a:ext cx="7572428" cy="1015663"/>
          </a:xfrm>
          <a:prstGeom prst="rect">
            <a:avLst/>
          </a:prstGeom>
        </p:spPr>
        <p:txBody>
          <a:bodyPr wrap="square">
            <a:spAutoFit/>
          </a:bodyPr>
          <a:lstStyle/>
          <a:p>
            <a:pPr lvl="0"/>
            <a:r>
              <a:rPr lang="en-US" sz="2000" b="1" dirty="0" smtClean="0">
                <a:solidFill>
                  <a:srgbClr val="002060"/>
                </a:solidFill>
                <a:latin typeface="Book Antiqua" pitchFamily="18" charset="0"/>
              </a:rPr>
              <a:t>The effect can be judged by observing renewed interest in the subject, better performance etc</a:t>
            </a:r>
            <a:r>
              <a:rPr lang="en-US" sz="2000" b="1" dirty="0" smtClean="0">
                <a:solidFill>
                  <a:srgbClr val="002060"/>
                </a:solidFill>
                <a:latin typeface="Book Antiqua" pitchFamily="18" charset="0"/>
              </a:rPr>
              <a:t>. A feedback can be given to CERN.</a:t>
            </a:r>
            <a:endParaRPr lang="en-SG" sz="2000" b="1" dirty="0">
              <a:solidFill>
                <a:srgbClr val="002060"/>
              </a:solidFill>
              <a:latin typeface="Book Antiqua" pitchFamily="18" charset="0"/>
            </a:endParaRPr>
          </a:p>
        </p:txBody>
      </p:sp>
      <p:sp>
        <p:nvSpPr>
          <p:cNvPr id="13" name="Rectangle 12"/>
          <p:cNvSpPr/>
          <p:nvPr/>
        </p:nvSpPr>
        <p:spPr>
          <a:xfrm>
            <a:off x="642910" y="4286256"/>
            <a:ext cx="7715304" cy="1323439"/>
          </a:xfrm>
          <a:prstGeom prst="rect">
            <a:avLst/>
          </a:prstGeom>
        </p:spPr>
        <p:txBody>
          <a:bodyPr wrap="square">
            <a:spAutoFit/>
          </a:bodyPr>
          <a:lstStyle/>
          <a:p>
            <a:r>
              <a:rPr lang="en-SG" sz="2000" b="1" dirty="0" smtClean="0">
                <a:solidFill>
                  <a:srgbClr val="002060"/>
                </a:solidFill>
                <a:latin typeface="Book Antiqua" pitchFamily="18" charset="0"/>
              </a:rPr>
              <a:t>There should be an incentive for ex-participants to fill in the questionnaire on a regular basis, like sending them a DVD or a poster. A prize draw for teachers filling in the questionnaire each year would also help. </a:t>
            </a:r>
            <a:endParaRPr lang="en-SG" sz="2000" b="1" dirty="0">
              <a:solidFill>
                <a:srgbClr val="002060"/>
              </a:solidFill>
              <a:latin typeface="Book Antiqua"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143900" y="142852"/>
            <a:ext cx="1023037" cy="827766"/>
            <a:chOff x="8143900" y="142852"/>
            <a:chExt cx="1023037" cy="827766"/>
          </a:xfrm>
        </p:grpSpPr>
        <p:pic>
          <p:nvPicPr>
            <p:cNvPr id="10" name="Picture 9" descr="200px-CERN_logo_400x400.gif"/>
            <p:cNvPicPr>
              <a:picLocks noChangeAspect="1"/>
            </p:cNvPicPr>
            <p:nvPr/>
          </p:nvPicPr>
          <p:blipFill>
            <a:blip r:embed="rId2">
              <a:duotone>
                <a:schemeClr val="accent1">
                  <a:shade val="45000"/>
                  <a:satMod val="135000"/>
                </a:schemeClr>
                <a:prstClr val="white"/>
              </a:duotone>
            </a:blip>
            <a:stretch>
              <a:fillRect/>
            </a:stretch>
          </p:blipFill>
          <p:spPr>
            <a:xfrm>
              <a:off x="8400165" y="142852"/>
              <a:ext cx="609265" cy="550767"/>
            </a:xfrm>
            <a:prstGeom prst="rect">
              <a:avLst/>
            </a:prstGeom>
            <a:ln>
              <a:noFill/>
            </a:ln>
            <a:effectLst>
              <a:outerShdw blurRad="292100" dist="139700" dir="2700000" algn="tl" rotWithShape="0">
                <a:srgbClr val="333333">
                  <a:alpha val="65000"/>
                </a:srgbClr>
              </a:outerShdw>
            </a:effectLst>
          </p:spPr>
        </p:pic>
        <p:sp>
          <p:nvSpPr>
            <p:cNvPr id="11" name="TextBox 10"/>
            <p:cNvSpPr txBox="1"/>
            <p:nvPr/>
          </p:nvSpPr>
          <p:spPr>
            <a:xfrm>
              <a:off x="8143900" y="693619"/>
              <a:ext cx="1023037" cy="276999"/>
            </a:xfrm>
            <a:prstGeom prst="rect">
              <a:avLst/>
            </a:prstGeom>
            <a:noFill/>
          </p:spPr>
          <p:txBody>
            <a:bodyPr wrap="none" rtlCol="0">
              <a:spAutoFit/>
            </a:bodyPr>
            <a:lstStyle/>
            <a:p>
              <a:r>
                <a:rPr lang="en-US" sz="1200" b="1" i="1" dirty="0" smtClean="0">
                  <a:solidFill>
                    <a:schemeClr val="tx2">
                      <a:lumMod val="50000"/>
                    </a:schemeClr>
                  </a:solidFill>
                  <a:latin typeface="Century Schoolbook" pitchFamily="18" charset="0"/>
                </a:rPr>
                <a:t> HST  2008</a:t>
              </a:r>
              <a:endParaRPr lang="en-SG" sz="1200" b="1" i="1" dirty="0">
                <a:solidFill>
                  <a:schemeClr val="tx2">
                    <a:lumMod val="50000"/>
                  </a:schemeClr>
                </a:solidFill>
                <a:latin typeface="Century Schoolbook" pitchFamily="18" charset="0"/>
              </a:endParaRPr>
            </a:p>
          </p:txBody>
        </p:sp>
      </p:grpSp>
      <p:sp>
        <p:nvSpPr>
          <p:cNvPr id="5" name="Rectangle 4"/>
          <p:cNvSpPr/>
          <p:nvPr/>
        </p:nvSpPr>
        <p:spPr>
          <a:xfrm>
            <a:off x="642910" y="1643050"/>
            <a:ext cx="7786742" cy="1323439"/>
          </a:xfrm>
          <a:prstGeom prst="rect">
            <a:avLst/>
          </a:prstGeom>
        </p:spPr>
        <p:txBody>
          <a:bodyPr wrap="square">
            <a:spAutoFit/>
          </a:bodyPr>
          <a:lstStyle/>
          <a:p>
            <a:pPr algn="just"/>
            <a:r>
              <a:rPr lang="en-SG" sz="2000" b="1" dirty="0" smtClean="0">
                <a:solidFill>
                  <a:srgbClr val="002060"/>
                </a:solidFill>
                <a:latin typeface="Book Antiqua" pitchFamily="18" charset="0"/>
              </a:rPr>
              <a:t>An annual teacher evaluation form could be designed to determine how information from the CERN program is used in the classes.  This evaluation could be sent out electronically each year and the data could be evaluated by CERN. </a:t>
            </a:r>
            <a:endParaRPr lang="en-SG" sz="2000" b="1" dirty="0">
              <a:solidFill>
                <a:srgbClr val="002060"/>
              </a:solidFill>
              <a:latin typeface="Book Antiqua" pitchFamily="18" charset="0"/>
            </a:endParaRPr>
          </a:p>
        </p:txBody>
      </p:sp>
      <p:graphicFrame>
        <p:nvGraphicFramePr>
          <p:cNvPr id="12" name="Diagram 11"/>
          <p:cNvGraphicFramePr/>
          <p:nvPr/>
        </p:nvGraphicFramePr>
        <p:xfrm>
          <a:off x="642910" y="285728"/>
          <a:ext cx="2714644" cy="571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p:cNvSpPr txBox="1"/>
          <p:nvPr/>
        </p:nvSpPr>
        <p:spPr>
          <a:xfrm>
            <a:off x="642910" y="3429000"/>
            <a:ext cx="8275022" cy="707886"/>
          </a:xfrm>
          <a:prstGeom prst="rect">
            <a:avLst/>
          </a:prstGeom>
          <a:noFill/>
        </p:spPr>
        <p:txBody>
          <a:bodyPr wrap="none" rtlCol="0">
            <a:spAutoFit/>
          </a:bodyPr>
          <a:lstStyle/>
          <a:p>
            <a:r>
              <a:rPr lang="en-US" sz="2000" b="1" dirty="0" smtClean="0">
                <a:solidFill>
                  <a:srgbClr val="002060"/>
                </a:solidFill>
                <a:latin typeface="Book Antiqua" pitchFamily="18" charset="0"/>
              </a:rPr>
              <a:t>Asking general questions about science, its development, cosmology,</a:t>
            </a:r>
          </a:p>
          <a:p>
            <a:r>
              <a:rPr lang="en-US" sz="2000" b="1" dirty="0" smtClean="0">
                <a:solidFill>
                  <a:srgbClr val="002060"/>
                </a:solidFill>
                <a:latin typeface="Book Antiqua" pitchFamily="18" charset="0"/>
              </a:rPr>
              <a:t>CERN and its frontier research etc.</a:t>
            </a:r>
            <a:endParaRPr lang="en-SG" sz="2000" b="1" dirty="0">
              <a:solidFill>
                <a:srgbClr val="002060"/>
              </a:solidFill>
              <a:latin typeface="Book Antiqua" pitchFamily="18" charset="0"/>
            </a:endParaRPr>
          </a:p>
        </p:txBody>
      </p:sp>
      <p:sp>
        <p:nvSpPr>
          <p:cNvPr id="3073" name="Rectangle 1"/>
          <p:cNvSpPr>
            <a:spLocks noChangeArrowheads="1"/>
          </p:cNvSpPr>
          <p:nvPr/>
        </p:nvSpPr>
        <p:spPr bwMode="auto">
          <a:xfrm>
            <a:off x="642910" y="4572008"/>
            <a:ext cx="757242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lang="en-US" sz="2000" b="1" dirty="0" smtClean="0">
                <a:solidFill>
                  <a:srgbClr val="002060"/>
                </a:solidFill>
                <a:latin typeface="Book Antiqua" pitchFamily="18" charset="0"/>
                <a:ea typeface="Calibri" pitchFamily="34" charset="0"/>
                <a:cs typeface="Times New Roman" pitchFamily="18" charset="0"/>
              </a:rPr>
              <a:t>S</a:t>
            </a:r>
            <a:r>
              <a:rPr kumimoji="0" lang="en-US" sz="2000" b="1" i="0" u="none" strike="noStrike" cap="none" normalizeH="0" baseline="0" dirty="0" smtClean="0">
                <a:ln>
                  <a:noFill/>
                </a:ln>
                <a:solidFill>
                  <a:srgbClr val="002060"/>
                </a:solidFill>
                <a:effectLst/>
                <a:latin typeface="Book Antiqua" pitchFamily="18" charset="0"/>
                <a:ea typeface="Calibri" pitchFamily="34" charset="0"/>
                <a:cs typeface="Times New Roman" pitchFamily="18" charset="0"/>
              </a:rPr>
              <a:t>ummer students can be asked about </a:t>
            </a:r>
            <a:r>
              <a:rPr kumimoji="0" lang="en-US" sz="2000" b="1" i="0" u="none" strike="noStrike" cap="none" normalizeH="0" baseline="0" dirty="0" smtClean="0">
                <a:ln>
                  <a:noFill/>
                </a:ln>
                <a:solidFill>
                  <a:srgbClr val="002060"/>
                </a:solidFill>
                <a:effectLst/>
                <a:latin typeface="Book Antiqua" pitchFamily="18" charset="0"/>
                <a:ea typeface="Calibri" pitchFamily="34" charset="0"/>
                <a:cs typeface="Times New Roman" pitchFamily="18" charset="0"/>
              </a:rPr>
              <a:t>their background </a:t>
            </a:r>
            <a:r>
              <a:rPr kumimoji="0" lang="en-US" sz="2000" b="1" i="0" u="none" strike="noStrike" cap="none" normalizeH="0" baseline="0" dirty="0" smtClean="0">
                <a:ln>
                  <a:noFill/>
                </a:ln>
                <a:solidFill>
                  <a:srgbClr val="002060"/>
                </a:solidFill>
                <a:effectLst/>
                <a:latin typeface="Book Antiqua" pitchFamily="18" charset="0"/>
                <a:ea typeface="Calibri" pitchFamily="34" charset="0"/>
                <a:cs typeface="Times New Roman" pitchFamily="18" charset="0"/>
              </a:rPr>
              <a:t>before </a:t>
            </a:r>
            <a:r>
              <a:rPr kumimoji="0" lang="en-US" sz="2000" b="1" i="0" u="none" strike="noStrike" cap="none" normalizeH="0" baseline="0" dirty="0" smtClean="0">
                <a:ln>
                  <a:noFill/>
                </a:ln>
                <a:solidFill>
                  <a:srgbClr val="002060"/>
                </a:solidFill>
                <a:effectLst/>
                <a:latin typeface="Book Antiqua" pitchFamily="18" charset="0"/>
                <a:ea typeface="Calibri" pitchFamily="34" charset="0"/>
                <a:cs typeface="Times New Roman" pitchFamily="18" charset="0"/>
              </a:rPr>
              <a:t>entering university and/or </a:t>
            </a:r>
            <a:r>
              <a:rPr kumimoji="0" lang="en-US" sz="2000" b="1" i="0" u="none" strike="noStrike" cap="none" normalizeH="0" baseline="0" dirty="0" smtClean="0">
                <a:ln>
                  <a:noFill/>
                </a:ln>
                <a:solidFill>
                  <a:srgbClr val="002060"/>
                </a:solidFill>
                <a:effectLst/>
                <a:latin typeface="Book Antiqua" pitchFamily="18" charset="0"/>
                <a:ea typeface="Calibri" pitchFamily="34" charset="0"/>
                <a:cs typeface="Times New Roman" pitchFamily="18" charset="0"/>
              </a:rPr>
              <a:t>high school. </a:t>
            </a:r>
            <a:endParaRPr kumimoji="0" lang="en-US" sz="2000" b="1" i="0" u="none" strike="noStrike" cap="none" normalizeH="0" baseline="0" dirty="0" smtClean="0">
              <a:ln>
                <a:noFill/>
              </a:ln>
              <a:solidFill>
                <a:srgbClr val="002060"/>
              </a:solidFill>
              <a:effectLst/>
              <a:latin typeface="Book Antiqua" pitchFamily="18" charset="0"/>
              <a:cs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073"/>
                                        </p:tgtEl>
                                        <p:attrNameLst>
                                          <p:attrName>style.visibility</p:attrName>
                                        </p:attrNameLst>
                                      </p:cBhvr>
                                      <p:to>
                                        <p:strVal val="visible"/>
                                      </p:to>
                                    </p:set>
                                    <p:animEffect transition="in" filter="dissolve">
                                      <p:cBhvr>
                                        <p:cTn id="17" dur="500"/>
                                        <p:tgtEl>
                                          <p:spTgt spid="3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p:bldP spid="307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200px-CERN_logo_400x400.gif"/>
          <p:cNvPicPr>
            <a:picLocks noChangeAspect="1"/>
          </p:cNvPicPr>
          <p:nvPr/>
        </p:nvPicPr>
        <p:blipFill>
          <a:blip r:embed="rId2">
            <a:duotone>
              <a:schemeClr val="accent1">
                <a:shade val="45000"/>
                <a:satMod val="135000"/>
              </a:schemeClr>
              <a:prstClr val="white"/>
            </a:duotone>
          </a:blip>
          <a:stretch>
            <a:fillRect/>
          </a:stretch>
        </p:blipFill>
        <p:spPr>
          <a:xfrm>
            <a:off x="8400165" y="142852"/>
            <a:ext cx="609265" cy="550767"/>
          </a:xfrm>
          <a:prstGeom prst="rect">
            <a:avLst/>
          </a:prstGeom>
          <a:ln>
            <a:noFill/>
          </a:ln>
          <a:effectLst>
            <a:outerShdw blurRad="292100" dist="139700" dir="2700000" algn="tl" rotWithShape="0">
              <a:srgbClr val="333333">
                <a:alpha val="65000"/>
              </a:srgbClr>
            </a:outerShdw>
          </a:effectLst>
        </p:spPr>
      </p:pic>
      <p:sp>
        <p:nvSpPr>
          <p:cNvPr id="11" name="TextBox 10"/>
          <p:cNvSpPr txBox="1"/>
          <p:nvPr/>
        </p:nvSpPr>
        <p:spPr>
          <a:xfrm>
            <a:off x="8143900" y="693619"/>
            <a:ext cx="1023037" cy="276999"/>
          </a:xfrm>
          <a:prstGeom prst="rect">
            <a:avLst/>
          </a:prstGeom>
          <a:noFill/>
        </p:spPr>
        <p:txBody>
          <a:bodyPr wrap="none" rtlCol="0">
            <a:spAutoFit/>
          </a:bodyPr>
          <a:lstStyle/>
          <a:p>
            <a:r>
              <a:rPr lang="en-US" sz="1200" b="1" i="1" dirty="0" smtClean="0">
                <a:solidFill>
                  <a:schemeClr val="tx2">
                    <a:lumMod val="50000"/>
                  </a:schemeClr>
                </a:solidFill>
                <a:latin typeface="Century Schoolbook" pitchFamily="18" charset="0"/>
              </a:rPr>
              <a:t> HST  2008</a:t>
            </a:r>
            <a:endParaRPr lang="en-SG" sz="1200" b="1" i="1" dirty="0">
              <a:solidFill>
                <a:schemeClr val="tx2">
                  <a:lumMod val="50000"/>
                </a:schemeClr>
              </a:solidFill>
              <a:latin typeface="Century Schoolbook" pitchFamily="18" charset="0"/>
            </a:endParaRPr>
          </a:p>
        </p:txBody>
      </p:sp>
      <p:sp>
        <p:nvSpPr>
          <p:cNvPr id="5" name="TextBox 4"/>
          <p:cNvSpPr txBox="1"/>
          <p:nvPr/>
        </p:nvSpPr>
        <p:spPr>
          <a:xfrm>
            <a:off x="571472" y="1571612"/>
            <a:ext cx="7808548" cy="707886"/>
          </a:xfrm>
          <a:prstGeom prst="rect">
            <a:avLst/>
          </a:prstGeom>
          <a:noFill/>
        </p:spPr>
        <p:txBody>
          <a:bodyPr wrap="none" rtlCol="0">
            <a:spAutoFit/>
          </a:bodyPr>
          <a:lstStyle/>
          <a:p>
            <a:r>
              <a:rPr lang="en-US" sz="2000" b="1" dirty="0" smtClean="0">
                <a:solidFill>
                  <a:srgbClr val="002060"/>
                </a:solidFill>
                <a:latin typeface="Book Antiqua" pitchFamily="18" charset="0"/>
              </a:rPr>
              <a:t>How much a teacher uses the resources material from the CERN </a:t>
            </a:r>
          </a:p>
          <a:p>
            <a:r>
              <a:rPr lang="en-US" sz="2000" b="1" dirty="0" smtClean="0">
                <a:solidFill>
                  <a:srgbClr val="002060"/>
                </a:solidFill>
                <a:latin typeface="Book Antiqua" pitchFamily="18" charset="0"/>
              </a:rPr>
              <a:t>website can also be analyzed if there is some sort of login format. </a:t>
            </a:r>
            <a:endParaRPr lang="en-SG" sz="2000" b="1" dirty="0">
              <a:solidFill>
                <a:srgbClr val="002060"/>
              </a:solidFill>
              <a:latin typeface="Book Antiqua" pitchFamily="18" charset="0"/>
            </a:endParaRPr>
          </a:p>
        </p:txBody>
      </p:sp>
      <p:graphicFrame>
        <p:nvGraphicFramePr>
          <p:cNvPr id="6" name="Diagram 5"/>
          <p:cNvGraphicFramePr/>
          <p:nvPr/>
        </p:nvGraphicFramePr>
        <p:xfrm>
          <a:off x="642910" y="285728"/>
          <a:ext cx="2714644" cy="571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571472" y="2857496"/>
            <a:ext cx="8376011" cy="707886"/>
          </a:xfrm>
          <a:prstGeom prst="rect">
            <a:avLst/>
          </a:prstGeom>
          <a:noFill/>
        </p:spPr>
        <p:txBody>
          <a:bodyPr wrap="none" rtlCol="0">
            <a:spAutoFit/>
          </a:bodyPr>
          <a:lstStyle/>
          <a:p>
            <a:r>
              <a:rPr lang="en-US" sz="2000" b="1" dirty="0" smtClean="0">
                <a:solidFill>
                  <a:srgbClr val="002060"/>
                </a:solidFill>
                <a:latin typeface="Book Antiqua" pitchFamily="18" charset="0"/>
              </a:rPr>
              <a:t>Students can be told about the pioneering research work of science in </a:t>
            </a:r>
          </a:p>
          <a:p>
            <a:r>
              <a:rPr lang="en-US" sz="2000" b="1" dirty="0" smtClean="0">
                <a:solidFill>
                  <a:srgbClr val="002060"/>
                </a:solidFill>
                <a:latin typeface="Book Antiqua" pitchFamily="18" charset="0"/>
              </a:rPr>
              <a:t>general and CERN in specific.</a:t>
            </a:r>
            <a:endParaRPr lang="en-SG" sz="2000" b="1" dirty="0">
              <a:solidFill>
                <a:srgbClr val="002060"/>
              </a:solidFill>
              <a:latin typeface="Book Antiqua" pitchFamily="18" charset="0"/>
            </a:endParaRPr>
          </a:p>
        </p:txBody>
      </p:sp>
      <p:sp>
        <p:nvSpPr>
          <p:cNvPr id="8" name="Rectangle 7"/>
          <p:cNvSpPr/>
          <p:nvPr/>
        </p:nvSpPr>
        <p:spPr>
          <a:xfrm>
            <a:off x="571472" y="4071942"/>
            <a:ext cx="7786742" cy="707886"/>
          </a:xfrm>
          <a:prstGeom prst="rect">
            <a:avLst/>
          </a:prstGeom>
        </p:spPr>
        <p:txBody>
          <a:bodyPr wrap="square">
            <a:spAutoFit/>
          </a:bodyPr>
          <a:lstStyle/>
          <a:p>
            <a:pPr lvl="0"/>
            <a:r>
              <a:rPr lang="en-US" sz="2000" b="1" dirty="0" smtClean="0">
                <a:solidFill>
                  <a:srgbClr val="002060"/>
                </a:solidFill>
                <a:latin typeface="Book Antiqua" pitchFamily="18" charset="0"/>
              </a:rPr>
              <a:t>Usefulness of the field visits in the context of learning can be judged if requests for visits increase.</a:t>
            </a:r>
            <a:endParaRPr lang="en-SG" sz="2000" b="1" dirty="0">
              <a:solidFill>
                <a:srgbClr val="002060"/>
              </a:solidFill>
              <a:latin typeface="Book Antiqua"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bg1">
                <a:shade val="90000"/>
                <a:satMod val="150000"/>
              </a:schemeClr>
              <a:schemeClr val="bg1">
                <a:tint val="88000"/>
                <a:satMod val="150000"/>
              </a:schemeClr>
            </a:duotone>
            <a:lum/>
          </a:blip>
          <a:srcRect/>
          <a:stretch>
            <a:fillRect/>
          </a:stretch>
        </a:blipFill>
        <a:effectLst/>
      </p:bgPr>
    </p:bg>
    <p:spTree>
      <p:nvGrpSpPr>
        <p:cNvPr id="1" name=""/>
        <p:cNvGrpSpPr/>
        <p:nvPr/>
      </p:nvGrpSpPr>
      <p:grpSpPr>
        <a:xfrm>
          <a:off x="0" y="0"/>
          <a:ext cx="0" cy="0"/>
          <a:chOff x="0" y="0"/>
          <a:chExt cx="0" cy="0"/>
        </a:xfrm>
      </p:grpSpPr>
      <p:pic>
        <p:nvPicPr>
          <p:cNvPr id="10" name="Picture 9" descr="200px-CERN_logo_400x400.gif"/>
          <p:cNvPicPr>
            <a:picLocks noChangeAspect="1"/>
          </p:cNvPicPr>
          <p:nvPr/>
        </p:nvPicPr>
        <p:blipFill>
          <a:blip r:embed="rId3">
            <a:duotone>
              <a:schemeClr val="accent1">
                <a:shade val="45000"/>
                <a:satMod val="135000"/>
              </a:schemeClr>
              <a:prstClr val="white"/>
            </a:duotone>
          </a:blip>
          <a:stretch>
            <a:fillRect/>
          </a:stretch>
        </p:blipFill>
        <p:spPr>
          <a:xfrm>
            <a:off x="8400165" y="142852"/>
            <a:ext cx="609265" cy="550767"/>
          </a:xfrm>
          <a:prstGeom prst="rect">
            <a:avLst/>
          </a:prstGeom>
          <a:ln>
            <a:noFill/>
          </a:ln>
          <a:effectLst>
            <a:outerShdw blurRad="292100" dist="139700" dir="2700000" algn="tl" rotWithShape="0">
              <a:srgbClr val="333333">
                <a:alpha val="65000"/>
              </a:srgbClr>
            </a:outerShdw>
          </a:effectLst>
        </p:spPr>
      </p:pic>
      <p:sp>
        <p:nvSpPr>
          <p:cNvPr id="11" name="TextBox 10"/>
          <p:cNvSpPr txBox="1"/>
          <p:nvPr/>
        </p:nvSpPr>
        <p:spPr>
          <a:xfrm>
            <a:off x="8143900" y="693619"/>
            <a:ext cx="1023037" cy="276999"/>
          </a:xfrm>
          <a:prstGeom prst="rect">
            <a:avLst/>
          </a:prstGeom>
          <a:noFill/>
        </p:spPr>
        <p:txBody>
          <a:bodyPr wrap="none" rtlCol="0">
            <a:spAutoFit/>
          </a:bodyPr>
          <a:lstStyle/>
          <a:p>
            <a:r>
              <a:rPr lang="en-US" sz="1200" b="1" i="1" dirty="0" smtClean="0">
                <a:solidFill>
                  <a:schemeClr val="tx2">
                    <a:lumMod val="50000"/>
                  </a:schemeClr>
                </a:solidFill>
                <a:latin typeface="Century Schoolbook" pitchFamily="18" charset="0"/>
              </a:rPr>
              <a:t> HST  2008</a:t>
            </a:r>
            <a:endParaRPr lang="en-SG" sz="1200" b="1" i="1" dirty="0">
              <a:solidFill>
                <a:schemeClr val="tx2">
                  <a:lumMod val="50000"/>
                </a:schemeClr>
              </a:solidFill>
              <a:latin typeface="Century Schoolbook" pitchFamily="18" charset="0"/>
            </a:endParaRPr>
          </a:p>
        </p:txBody>
      </p:sp>
      <p:sp>
        <p:nvSpPr>
          <p:cNvPr id="6" name="TextBox 5"/>
          <p:cNvSpPr txBox="1"/>
          <p:nvPr/>
        </p:nvSpPr>
        <p:spPr>
          <a:xfrm>
            <a:off x="857224" y="2214554"/>
            <a:ext cx="7447873" cy="2554545"/>
          </a:xfrm>
          <a:prstGeom prst="rect">
            <a:avLst/>
          </a:prstGeom>
          <a:noFill/>
        </p:spPr>
        <p:txBody>
          <a:bodyPr wrap="none" rtlCol="0">
            <a:spAutoFit/>
          </a:bodyPr>
          <a:lstStyle/>
          <a:p>
            <a:r>
              <a:rPr lang="en-US" sz="2000" b="1" dirty="0" smtClean="0">
                <a:solidFill>
                  <a:srgbClr val="002060"/>
                </a:solidFill>
                <a:latin typeface="Book Antiqua" pitchFamily="18" charset="0"/>
              </a:rPr>
              <a:t>Do</a:t>
            </a:r>
            <a:r>
              <a:rPr lang="en-US" sz="2000" b="1" dirty="0" smtClean="0">
                <a:solidFill>
                  <a:srgbClr val="002060"/>
                </a:solidFill>
                <a:latin typeface="Book Antiqua" pitchFamily="18" charset="0"/>
              </a:rPr>
              <a:t> </a:t>
            </a:r>
            <a:r>
              <a:rPr lang="en-US" sz="2000" b="1" dirty="0" smtClean="0">
                <a:solidFill>
                  <a:srgbClr val="002060"/>
                </a:solidFill>
                <a:latin typeface="Book Antiqua" pitchFamily="18" charset="0"/>
              </a:rPr>
              <a:t>t</a:t>
            </a:r>
            <a:r>
              <a:rPr lang="en-US" sz="2000" b="1" dirty="0" smtClean="0">
                <a:solidFill>
                  <a:srgbClr val="002060"/>
                </a:solidFill>
                <a:latin typeface="Book Antiqua" pitchFamily="18" charset="0"/>
              </a:rPr>
              <a:t>eacher </a:t>
            </a:r>
            <a:r>
              <a:rPr lang="en-US" sz="2000" b="1" dirty="0" smtClean="0">
                <a:solidFill>
                  <a:srgbClr val="002060"/>
                </a:solidFill>
                <a:latin typeface="Book Antiqua" pitchFamily="18" charset="0"/>
              </a:rPr>
              <a:t>p</a:t>
            </a:r>
            <a:r>
              <a:rPr lang="en-US" sz="2000" b="1" dirty="0" smtClean="0">
                <a:solidFill>
                  <a:srgbClr val="002060"/>
                </a:solidFill>
                <a:latin typeface="Book Antiqua" pitchFamily="18" charset="0"/>
              </a:rPr>
              <a:t>rograms inculcate </a:t>
            </a:r>
            <a:r>
              <a:rPr lang="en-US" sz="2000" b="1" dirty="0" smtClean="0">
                <a:solidFill>
                  <a:srgbClr val="002060"/>
                </a:solidFill>
                <a:latin typeface="Book Antiqua" pitchFamily="18" charset="0"/>
              </a:rPr>
              <a:t>values amongst us and our </a:t>
            </a:r>
          </a:p>
          <a:p>
            <a:r>
              <a:rPr lang="en-US" sz="2000" b="1" dirty="0" smtClean="0">
                <a:solidFill>
                  <a:srgbClr val="002060"/>
                </a:solidFill>
                <a:latin typeface="Book Antiqua" pitchFamily="18" charset="0"/>
              </a:rPr>
              <a:t>students, that is..</a:t>
            </a:r>
          </a:p>
          <a:p>
            <a:endParaRPr lang="en-US" sz="2000" b="1" dirty="0" smtClean="0">
              <a:solidFill>
                <a:srgbClr val="002060"/>
              </a:solidFill>
              <a:latin typeface="Book Antiqua" pitchFamily="18" charset="0"/>
            </a:endParaRPr>
          </a:p>
          <a:p>
            <a:pPr>
              <a:buFont typeface="Wingdings" pitchFamily="2" charset="2"/>
              <a:buChar char="Ø"/>
            </a:pPr>
            <a:r>
              <a:rPr lang="en-US" sz="2000" b="1" dirty="0" smtClean="0">
                <a:solidFill>
                  <a:srgbClr val="002060"/>
                </a:solidFill>
                <a:latin typeface="Book Antiqua" pitchFamily="18" charset="0"/>
              </a:rPr>
              <a:t>   to work honestly and sincerely to gain </a:t>
            </a:r>
            <a:r>
              <a:rPr lang="en-US" sz="2000" b="1" dirty="0" smtClean="0">
                <a:solidFill>
                  <a:srgbClr val="002060"/>
                </a:solidFill>
                <a:latin typeface="Book Antiqua" pitchFamily="18" charset="0"/>
              </a:rPr>
              <a:t>knowledge and not </a:t>
            </a:r>
          </a:p>
          <a:p>
            <a:r>
              <a:rPr lang="en-US" sz="2000" b="1" dirty="0" smtClean="0">
                <a:solidFill>
                  <a:srgbClr val="002060"/>
                </a:solidFill>
                <a:latin typeface="Book Antiqua" pitchFamily="18" charset="0"/>
              </a:rPr>
              <a:t>      just for grades;</a:t>
            </a:r>
            <a:endParaRPr lang="en-US" sz="2000" b="1" dirty="0" smtClean="0">
              <a:solidFill>
                <a:srgbClr val="002060"/>
              </a:solidFill>
              <a:latin typeface="Book Antiqua" pitchFamily="18" charset="0"/>
            </a:endParaRPr>
          </a:p>
          <a:p>
            <a:pPr>
              <a:buFont typeface="Wingdings" pitchFamily="2" charset="2"/>
              <a:buChar char="Ø"/>
            </a:pPr>
            <a:r>
              <a:rPr lang="en-US" sz="2000" b="1" dirty="0" smtClean="0">
                <a:solidFill>
                  <a:srgbClr val="002060"/>
                </a:solidFill>
                <a:latin typeface="Book Antiqua" pitchFamily="18" charset="0"/>
              </a:rPr>
              <a:t>   developing unbiased </a:t>
            </a:r>
            <a:r>
              <a:rPr lang="en-US" sz="2000" b="1" dirty="0" smtClean="0">
                <a:solidFill>
                  <a:srgbClr val="002060"/>
                </a:solidFill>
                <a:latin typeface="Book Antiqua" pitchFamily="18" charset="0"/>
              </a:rPr>
              <a:t>attitude and be open to ideas;</a:t>
            </a:r>
            <a:endParaRPr lang="en-US" sz="2000" b="1" dirty="0" smtClean="0">
              <a:solidFill>
                <a:srgbClr val="002060"/>
              </a:solidFill>
              <a:latin typeface="Book Antiqua" pitchFamily="18" charset="0"/>
            </a:endParaRPr>
          </a:p>
          <a:p>
            <a:pPr>
              <a:buFont typeface="Wingdings" pitchFamily="2" charset="2"/>
              <a:buChar char="Ø"/>
            </a:pPr>
            <a:r>
              <a:rPr lang="en-US" sz="2000" b="1" dirty="0" smtClean="0">
                <a:solidFill>
                  <a:srgbClr val="002060"/>
                </a:solidFill>
                <a:latin typeface="Book Antiqua" pitchFamily="18" charset="0"/>
              </a:rPr>
              <a:t>   promoting </a:t>
            </a:r>
            <a:r>
              <a:rPr lang="en-US" sz="2000" b="1" dirty="0" smtClean="0">
                <a:solidFill>
                  <a:srgbClr val="002060"/>
                </a:solidFill>
                <a:latin typeface="Book Antiqua" pitchFamily="18" charset="0"/>
              </a:rPr>
              <a:t>internationalism;</a:t>
            </a:r>
            <a:endParaRPr lang="en-US" sz="2000" b="1" dirty="0" smtClean="0">
              <a:solidFill>
                <a:srgbClr val="002060"/>
              </a:solidFill>
              <a:latin typeface="Book Antiqua" pitchFamily="18" charset="0"/>
            </a:endParaRPr>
          </a:p>
          <a:p>
            <a:pPr>
              <a:buFont typeface="Wingdings" pitchFamily="2" charset="2"/>
              <a:buChar char="Ø"/>
            </a:pPr>
            <a:r>
              <a:rPr lang="en-US" sz="2000" b="1" dirty="0" smtClean="0">
                <a:solidFill>
                  <a:srgbClr val="002060"/>
                </a:solidFill>
                <a:latin typeface="Book Antiqua" pitchFamily="18" charset="0"/>
              </a:rPr>
              <a:t>   in becoming a good human being. </a:t>
            </a:r>
            <a:endParaRPr lang="en-SG" sz="2000" b="1" dirty="0">
              <a:solidFill>
                <a:srgbClr val="002060"/>
              </a:solidFill>
              <a:latin typeface="Book Antiqua" pitchFamily="18" charset="0"/>
            </a:endParaRPr>
          </a:p>
        </p:txBody>
      </p:sp>
      <p:graphicFrame>
        <p:nvGraphicFramePr>
          <p:cNvPr id="7" name="Diagram 6"/>
          <p:cNvGraphicFramePr/>
          <p:nvPr/>
        </p:nvGraphicFramePr>
        <p:xfrm>
          <a:off x="857224" y="500042"/>
          <a:ext cx="3500462" cy="7143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p:cNvSpPr txBox="1"/>
          <p:nvPr/>
        </p:nvSpPr>
        <p:spPr>
          <a:xfrm>
            <a:off x="4857752" y="5357826"/>
            <a:ext cx="3275256" cy="400110"/>
          </a:xfrm>
          <a:prstGeom prst="rect">
            <a:avLst/>
          </a:prstGeom>
          <a:noFill/>
        </p:spPr>
        <p:txBody>
          <a:bodyPr wrap="none" rtlCol="0">
            <a:spAutoFit/>
          </a:bodyPr>
          <a:lstStyle/>
          <a:p>
            <a:r>
              <a:rPr lang="en-US" sz="2000" b="1" dirty="0" smtClean="0">
                <a:solidFill>
                  <a:srgbClr val="C00000"/>
                </a:solidFill>
                <a:latin typeface="Book Antiqua" pitchFamily="18" charset="0"/>
              </a:rPr>
              <a:t>but how to measure that…</a:t>
            </a:r>
            <a:endParaRPr lang="en-SG" sz="2000" b="1" dirty="0">
              <a:solidFill>
                <a:srgbClr val="C00000"/>
              </a:solidFill>
              <a:latin typeface="Book Antiqua"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200px-CERN_logo_400x400.gif"/>
          <p:cNvPicPr>
            <a:picLocks noChangeAspect="1"/>
          </p:cNvPicPr>
          <p:nvPr/>
        </p:nvPicPr>
        <p:blipFill>
          <a:blip r:embed="rId2">
            <a:duotone>
              <a:schemeClr val="accent1">
                <a:shade val="45000"/>
                <a:satMod val="135000"/>
              </a:schemeClr>
              <a:prstClr val="white"/>
            </a:duotone>
          </a:blip>
          <a:stretch>
            <a:fillRect/>
          </a:stretch>
        </p:blipFill>
        <p:spPr>
          <a:xfrm>
            <a:off x="8332344" y="163589"/>
            <a:ext cx="609265" cy="550767"/>
          </a:xfrm>
          <a:prstGeom prst="rect">
            <a:avLst/>
          </a:prstGeom>
          <a:ln>
            <a:noFill/>
          </a:ln>
          <a:effectLst>
            <a:outerShdw blurRad="292100" dist="139700" dir="2700000" algn="tl" rotWithShape="0">
              <a:srgbClr val="333333">
                <a:alpha val="65000"/>
              </a:srgbClr>
            </a:outerShdw>
          </a:effectLst>
        </p:spPr>
      </p:pic>
      <p:sp>
        <p:nvSpPr>
          <p:cNvPr id="4" name="TextBox 3"/>
          <p:cNvSpPr txBox="1"/>
          <p:nvPr/>
        </p:nvSpPr>
        <p:spPr>
          <a:xfrm>
            <a:off x="8076079" y="714356"/>
            <a:ext cx="1023037" cy="276999"/>
          </a:xfrm>
          <a:prstGeom prst="rect">
            <a:avLst/>
          </a:prstGeom>
          <a:noFill/>
        </p:spPr>
        <p:txBody>
          <a:bodyPr wrap="none" rtlCol="0">
            <a:spAutoFit/>
          </a:bodyPr>
          <a:lstStyle/>
          <a:p>
            <a:r>
              <a:rPr lang="en-US" sz="1200" b="1" i="1" dirty="0" smtClean="0">
                <a:solidFill>
                  <a:schemeClr val="tx2">
                    <a:lumMod val="50000"/>
                  </a:schemeClr>
                </a:solidFill>
                <a:latin typeface="Century Schoolbook" pitchFamily="18" charset="0"/>
              </a:rPr>
              <a:t> HST  2008</a:t>
            </a:r>
            <a:endParaRPr lang="en-SG" sz="1200" b="1" i="1" dirty="0">
              <a:solidFill>
                <a:schemeClr val="tx2">
                  <a:lumMod val="50000"/>
                </a:schemeClr>
              </a:solidFill>
              <a:latin typeface="Century Schoolbook" pitchFamily="18" charset="0"/>
            </a:endParaRPr>
          </a:p>
        </p:txBody>
      </p:sp>
      <p:sp>
        <p:nvSpPr>
          <p:cNvPr id="6" name="TextBox 5"/>
          <p:cNvSpPr txBox="1"/>
          <p:nvPr/>
        </p:nvSpPr>
        <p:spPr>
          <a:xfrm>
            <a:off x="2428860" y="571480"/>
            <a:ext cx="4208203" cy="369332"/>
          </a:xfrm>
          <a:prstGeom prst="rect">
            <a:avLst/>
          </a:prstGeom>
          <a:noFill/>
        </p:spPr>
        <p:txBody>
          <a:bodyPr wrap="none" rtlCol="0">
            <a:spAutoFit/>
          </a:bodyPr>
          <a:lstStyle/>
          <a:p>
            <a:r>
              <a:rPr lang="en-US" dirty="0" smtClean="0"/>
              <a:t>Thanks to all HST 2008 participants</a:t>
            </a:r>
            <a:endParaRPr lang="en-SG" dirty="0"/>
          </a:p>
        </p:txBody>
      </p:sp>
      <p:sp>
        <p:nvSpPr>
          <p:cNvPr id="7" name="TextBox 6"/>
          <p:cNvSpPr txBox="1"/>
          <p:nvPr/>
        </p:nvSpPr>
        <p:spPr>
          <a:xfrm>
            <a:off x="428596" y="4714884"/>
            <a:ext cx="8358246" cy="584775"/>
          </a:xfrm>
          <a:prstGeom prst="rect">
            <a:avLst/>
          </a:prstGeom>
          <a:noFill/>
        </p:spPr>
        <p:txBody>
          <a:bodyPr wrap="square" rtlCol="0">
            <a:spAutoFit/>
          </a:bodyPr>
          <a:lstStyle/>
          <a:p>
            <a:pPr algn="ctr"/>
            <a:r>
              <a:rPr lang="en-US" sz="1600" dirty="0" smtClean="0"/>
              <a:t>Thanks to Frank </a:t>
            </a:r>
            <a:r>
              <a:rPr lang="en-US" sz="1600" dirty="0" smtClean="0"/>
              <a:t>Close, Hans </a:t>
            </a:r>
            <a:r>
              <a:rPr lang="en-US" sz="1600" dirty="0" err="1" smtClean="0"/>
              <a:t>Bekaert</a:t>
            </a:r>
            <a:r>
              <a:rPr lang="en-US" sz="1600" dirty="0" smtClean="0"/>
              <a:t>,</a:t>
            </a:r>
            <a:r>
              <a:rPr lang="en-SG" sz="1600" dirty="0" smtClean="0"/>
              <a:t> </a:t>
            </a:r>
            <a:r>
              <a:rPr lang="en-US" sz="1600" dirty="0" smtClean="0"/>
              <a:t>Rolf </a:t>
            </a:r>
            <a:r>
              <a:rPr lang="en-US" sz="1600" dirty="0" err="1" smtClean="0"/>
              <a:t>Landua</a:t>
            </a:r>
            <a:r>
              <a:rPr lang="en-US" sz="1600" dirty="0" smtClean="0"/>
              <a:t> and Mick </a:t>
            </a:r>
            <a:r>
              <a:rPr lang="en-US" sz="1600" dirty="0" err="1" smtClean="0"/>
              <a:t>Storr</a:t>
            </a:r>
            <a:r>
              <a:rPr lang="en-US" sz="1600" dirty="0" smtClean="0"/>
              <a:t> </a:t>
            </a:r>
          </a:p>
          <a:p>
            <a:pPr algn="ctr"/>
            <a:r>
              <a:rPr lang="en-US" sz="1600" dirty="0" smtClean="0"/>
              <a:t>for their valuable ideas.</a:t>
            </a:r>
            <a:endParaRPr lang="en-SG" sz="1600" dirty="0"/>
          </a:p>
        </p:txBody>
      </p:sp>
      <p:sp>
        <p:nvSpPr>
          <p:cNvPr id="8" name="TextBox 7"/>
          <p:cNvSpPr txBox="1"/>
          <p:nvPr/>
        </p:nvSpPr>
        <p:spPr>
          <a:xfrm>
            <a:off x="3929058" y="5857893"/>
            <a:ext cx="1928826" cy="246221"/>
          </a:xfrm>
          <a:prstGeom prst="rect">
            <a:avLst/>
          </a:prstGeom>
          <a:noFill/>
        </p:spPr>
        <p:txBody>
          <a:bodyPr wrap="square" rtlCol="0">
            <a:spAutoFit/>
          </a:bodyPr>
          <a:lstStyle/>
          <a:p>
            <a:r>
              <a:rPr lang="en-US" sz="1000" dirty="0" smtClean="0"/>
              <a:t>internet picture courtesy:</a:t>
            </a:r>
            <a:endParaRPr lang="en-SG" sz="1000" dirty="0"/>
          </a:p>
        </p:txBody>
      </p:sp>
      <p:sp>
        <p:nvSpPr>
          <p:cNvPr id="10" name="Rectangle 3"/>
          <p:cNvSpPr>
            <a:spLocks noChangeArrowheads="1"/>
          </p:cNvSpPr>
          <p:nvPr/>
        </p:nvSpPr>
        <p:spPr bwMode="auto">
          <a:xfrm>
            <a:off x="5857884" y="5715016"/>
            <a:ext cx="307180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hlinkClick r:id="rId3"/>
              </a:rPr>
              <a:t>www.naset.org/2458.0.html</a:t>
            </a:r>
            <a:r>
              <a:rPr lang="en-US" sz="900" dirty="0" smtClean="0">
                <a:latin typeface="Arial" pitchFamily="34" charset="0"/>
                <a:cs typeface="Arial" pitchFamily="34" charset="0"/>
              </a:rPr>
              <a:t> </a:t>
            </a:r>
            <a:r>
              <a:rPr kumimoji="0" lang="en-US" sz="6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hlinkClick r:id="rId4"/>
              </a:rPr>
              <a:t>http://home.howstuffworks.com/easy-outdoor</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hlinkClick r:id="rId5"/>
              </a:rPr>
              <a:t>www.geocities.com/sunsetstrip/club/9651/hype.jpg</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hlinkClick r:id="rId6"/>
              </a:rPr>
              <a:t>http://www.clamlynch.com/blog/brainstorm.jpg</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hlinkClick r:id="rId7"/>
              </a:rPr>
              <a:t>http://www.adultschool.seq.org/images/interview.jpg</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hlinkClick r:id="rId8"/>
              </a:rPr>
              <a:t>http://marketconnectionsblog.com/wp-content/uploads/2007/04/survey1.jpg</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hlinkClick r:id="rId9"/>
              </a:rPr>
              <a:t>http://msp225.photobucket.com/albums/dd84/metalmoo_63/enlightenment.jpg</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hlinkClick r:id="rId10"/>
              </a:rPr>
              <a:t>http://www.frankly-speaking.org/wp-content/uploads/2007/04/talking.jpg</a:t>
            </a:r>
            <a:r>
              <a:rPr lang="en-US" sz="600" dirty="0" smtClean="0">
                <a:latin typeface="Book Antiqua" pitchFamily="18" charset="0"/>
                <a:ea typeface="Calibri" pitchFamily="34" charset="0"/>
                <a:cs typeface="Times New Roman" pitchFamily="18" charset="0"/>
              </a:rPr>
              <a:t> </a:t>
            </a:r>
            <a:r>
              <a:rPr kumimoji="0" lang="en-US" sz="6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hlinkClick r:id="rId11"/>
              </a:rPr>
              <a:t>http://img.tfd.com/wn/68/662C0-gabfest.gif</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12" cstate="print"/>
          <a:srcRect/>
          <a:stretch>
            <a:fillRect/>
          </a:stretch>
        </p:blipFill>
        <p:spPr bwMode="auto">
          <a:xfrm>
            <a:off x="2857488" y="1214422"/>
            <a:ext cx="3357586" cy="3000396"/>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00364" y="5143512"/>
            <a:ext cx="5024645" cy="646331"/>
          </a:xfrm>
          <a:prstGeom prst="rect">
            <a:avLst/>
          </a:prstGeom>
          <a:noFill/>
        </p:spPr>
        <p:txBody>
          <a:bodyPr wrap="none" rtlCol="0">
            <a:spAutoFit/>
          </a:bodyPr>
          <a:lstStyle/>
          <a:p>
            <a:r>
              <a:rPr lang="en-US" sz="3600" b="1" i="1" dirty="0" smtClean="0">
                <a:solidFill>
                  <a:schemeClr val="bg2">
                    <a:lumMod val="25000"/>
                  </a:schemeClr>
                </a:solidFill>
                <a:latin typeface="Book Antiqua" pitchFamily="18" charset="0"/>
              </a:rPr>
              <a:t>for </a:t>
            </a:r>
            <a:r>
              <a:rPr lang="en-US" sz="3600" b="1" i="1" dirty="0" smtClean="0">
                <a:solidFill>
                  <a:srgbClr val="C00000"/>
                </a:solidFill>
                <a:latin typeface="Calibri" pitchFamily="34" charset="0"/>
              </a:rPr>
              <a:t>common objectives….</a:t>
            </a:r>
            <a:endParaRPr lang="en-SG" sz="3600" b="1" i="1" dirty="0">
              <a:solidFill>
                <a:srgbClr val="C00000"/>
              </a:solidFill>
              <a:latin typeface="Calibri" pitchFamily="34" charset="0"/>
            </a:endParaRPr>
          </a:p>
        </p:txBody>
      </p:sp>
      <p:grpSp>
        <p:nvGrpSpPr>
          <p:cNvPr id="15" name="Group 14"/>
          <p:cNvGrpSpPr/>
          <p:nvPr/>
        </p:nvGrpSpPr>
        <p:grpSpPr>
          <a:xfrm>
            <a:off x="214282" y="642918"/>
            <a:ext cx="5357850" cy="3932479"/>
            <a:chOff x="214282" y="642918"/>
            <a:chExt cx="5357850" cy="3932479"/>
          </a:xfrm>
        </p:grpSpPr>
        <p:sp>
          <p:nvSpPr>
            <p:cNvPr id="6" name="TextBox 5"/>
            <p:cNvSpPr txBox="1"/>
            <p:nvPr/>
          </p:nvSpPr>
          <p:spPr>
            <a:xfrm>
              <a:off x="2214546" y="642918"/>
              <a:ext cx="2857520" cy="646331"/>
            </a:xfrm>
            <a:prstGeom prst="rect">
              <a:avLst/>
            </a:prstGeom>
            <a:noFill/>
          </p:spPr>
          <p:txBody>
            <a:bodyPr wrap="square" rtlCol="0">
              <a:spAutoFit/>
            </a:bodyPr>
            <a:lstStyle/>
            <a:p>
              <a:r>
                <a:rPr lang="en-US" sz="3600" b="1" i="1" dirty="0" smtClean="0">
                  <a:solidFill>
                    <a:schemeClr val="bg2">
                      <a:lumMod val="25000"/>
                    </a:schemeClr>
                  </a:solidFill>
                  <a:latin typeface="Book Antiqua" pitchFamily="18" charset="0"/>
                </a:rPr>
                <a:t>38 teachers</a:t>
              </a:r>
              <a:endParaRPr lang="en-SG" sz="3600" b="1" i="1" dirty="0">
                <a:solidFill>
                  <a:schemeClr val="bg2">
                    <a:lumMod val="25000"/>
                  </a:schemeClr>
                </a:solidFill>
                <a:latin typeface="Book Antiqua" pitchFamily="18" charset="0"/>
              </a:endParaRPr>
            </a:p>
          </p:txBody>
        </p:sp>
        <p:sp>
          <p:nvSpPr>
            <p:cNvPr id="7" name="TextBox 6"/>
            <p:cNvSpPr txBox="1"/>
            <p:nvPr/>
          </p:nvSpPr>
          <p:spPr>
            <a:xfrm>
              <a:off x="1000100" y="1714488"/>
              <a:ext cx="4429156" cy="646331"/>
            </a:xfrm>
            <a:prstGeom prst="rect">
              <a:avLst/>
            </a:prstGeom>
            <a:noFill/>
          </p:spPr>
          <p:txBody>
            <a:bodyPr wrap="square" rtlCol="0">
              <a:spAutoFit/>
            </a:bodyPr>
            <a:lstStyle/>
            <a:p>
              <a:r>
                <a:rPr lang="en-US" sz="3600" b="1" i="1" dirty="0">
                  <a:solidFill>
                    <a:schemeClr val="bg2">
                      <a:lumMod val="25000"/>
                    </a:schemeClr>
                  </a:solidFill>
                  <a:latin typeface="Book Antiqua" pitchFamily="18" charset="0"/>
                </a:rPr>
                <a:t>f</a:t>
              </a:r>
              <a:r>
                <a:rPr lang="en-US" sz="3600" b="1" i="1" dirty="0" smtClean="0">
                  <a:solidFill>
                    <a:schemeClr val="bg2">
                      <a:lumMod val="25000"/>
                    </a:schemeClr>
                  </a:solidFill>
                  <a:latin typeface="Book Antiqua" pitchFamily="18" charset="0"/>
                </a:rPr>
                <a:t>rom 30 countries</a:t>
              </a:r>
              <a:endParaRPr lang="en-SG" sz="3600" b="1" i="1" dirty="0">
                <a:solidFill>
                  <a:schemeClr val="bg2">
                    <a:lumMod val="25000"/>
                  </a:schemeClr>
                </a:solidFill>
                <a:latin typeface="Book Antiqua" pitchFamily="18" charset="0"/>
              </a:endParaRPr>
            </a:p>
          </p:txBody>
        </p:sp>
        <p:sp>
          <p:nvSpPr>
            <p:cNvPr id="8" name="TextBox 7"/>
            <p:cNvSpPr txBox="1"/>
            <p:nvPr/>
          </p:nvSpPr>
          <p:spPr>
            <a:xfrm>
              <a:off x="214282" y="2786058"/>
              <a:ext cx="5286380" cy="646331"/>
            </a:xfrm>
            <a:prstGeom prst="rect">
              <a:avLst/>
            </a:prstGeom>
            <a:noFill/>
          </p:spPr>
          <p:txBody>
            <a:bodyPr wrap="square" rtlCol="0">
              <a:spAutoFit/>
            </a:bodyPr>
            <a:lstStyle/>
            <a:p>
              <a:r>
                <a:rPr lang="en-US" sz="3600" b="1" i="1" dirty="0" smtClean="0">
                  <a:solidFill>
                    <a:schemeClr val="bg2">
                      <a:lumMod val="25000"/>
                    </a:schemeClr>
                  </a:solidFill>
                  <a:latin typeface="Book Antiqua" pitchFamily="18" charset="0"/>
                </a:rPr>
                <a:t>with different cultures</a:t>
              </a:r>
              <a:endParaRPr lang="en-SG" sz="3600" b="1" i="1" dirty="0">
                <a:solidFill>
                  <a:schemeClr val="bg2">
                    <a:lumMod val="25000"/>
                  </a:schemeClr>
                </a:solidFill>
                <a:latin typeface="Book Antiqua" pitchFamily="18" charset="0"/>
              </a:endParaRPr>
            </a:p>
          </p:txBody>
        </p:sp>
        <p:sp>
          <p:nvSpPr>
            <p:cNvPr id="9" name="TextBox 8"/>
            <p:cNvSpPr txBox="1"/>
            <p:nvPr/>
          </p:nvSpPr>
          <p:spPr>
            <a:xfrm>
              <a:off x="214282" y="3929066"/>
              <a:ext cx="5357850" cy="646331"/>
            </a:xfrm>
            <a:prstGeom prst="rect">
              <a:avLst/>
            </a:prstGeom>
            <a:noFill/>
          </p:spPr>
          <p:txBody>
            <a:bodyPr wrap="square" rtlCol="0">
              <a:spAutoFit/>
            </a:bodyPr>
            <a:lstStyle/>
            <a:p>
              <a:r>
                <a:rPr lang="en-US" sz="3600" b="1" i="1" dirty="0" smtClean="0">
                  <a:solidFill>
                    <a:schemeClr val="bg2">
                      <a:lumMod val="25000"/>
                    </a:schemeClr>
                  </a:solidFill>
                  <a:latin typeface="Book Antiqua" pitchFamily="18" charset="0"/>
                </a:rPr>
                <a:t>have come to CERN</a:t>
              </a:r>
              <a:endParaRPr lang="en-SG" sz="3600" b="1" i="1" dirty="0">
                <a:solidFill>
                  <a:schemeClr val="bg2">
                    <a:lumMod val="25000"/>
                  </a:schemeClr>
                </a:solidFill>
                <a:latin typeface="Book Antiqua" pitchFamily="18" charset="0"/>
              </a:endParaRPr>
            </a:p>
          </p:txBody>
        </p:sp>
      </p:grpSp>
      <p:pic>
        <p:nvPicPr>
          <p:cNvPr id="1026" name="Picture 2"/>
          <p:cNvPicPr>
            <a:picLocks noChangeAspect="1" noChangeArrowheads="1"/>
          </p:cNvPicPr>
          <p:nvPr/>
        </p:nvPicPr>
        <p:blipFill>
          <a:blip r:embed="rId2"/>
          <a:srcRect/>
          <a:stretch>
            <a:fillRect/>
          </a:stretch>
        </p:blipFill>
        <p:spPr bwMode="auto">
          <a:xfrm rot="429051">
            <a:off x="4851108" y="1209210"/>
            <a:ext cx="4098903" cy="3372841"/>
          </a:xfrm>
          <a:prstGeom prst="rect">
            <a:avLst/>
          </a:prstGeom>
          <a:noFill/>
          <a:ln w="9525">
            <a:noFill/>
            <a:miter lim="800000"/>
            <a:headEnd/>
            <a:tailEnd/>
          </a:ln>
          <a:effectLst/>
        </p:spPr>
      </p:pic>
      <p:pic>
        <p:nvPicPr>
          <p:cNvPr id="13" name="Picture 12" descr="200px-CERN_logo_400x400.gif"/>
          <p:cNvPicPr>
            <a:picLocks noChangeAspect="1"/>
          </p:cNvPicPr>
          <p:nvPr/>
        </p:nvPicPr>
        <p:blipFill>
          <a:blip r:embed="rId3">
            <a:duotone>
              <a:schemeClr val="accent1">
                <a:shade val="45000"/>
                <a:satMod val="135000"/>
              </a:schemeClr>
              <a:prstClr val="white"/>
            </a:duotone>
          </a:blip>
          <a:stretch>
            <a:fillRect/>
          </a:stretch>
        </p:blipFill>
        <p:spPr>
          <a:xfrm>
            <a:off x="8400165" y="142852"/>
            <a:ext cx="609265" cy="550767"/>
          </a:xfrm>
          <a:prstGeom prst="rect">
            <a:avLst/>
          </a:prstGeom>
          <a:ln>
            <a:noFill/>
          </a:ln>
          <a:effectLst>
            <a:outerShdw blurRad="292100" dist="139700" dir="2700000" algn="tl" rotWithShape="0">
              <a:srgbClr val="333333">
                <a:alpha val="65000"/>
              </a:srgbClr>
            </a:outerShdw>
          </a:effectLst>
        </p:spPr>
      </p:pic>
      <p:sp>
        <p:nvSpPr>
          <p:cNvPr id="14" name="TextBox 13"/>
          <p:cNvSpPr txBox="1"/>
          <p:nvPr/>
        </p:nvSpPr>
        <p:spPr>
          <a:xfrm>
            <a:off x="8143900" y="693619"/>
            <a:ext cx="1023037" cy="276999"/>
          </a:xfrm>
          <a:prstGeom prst="rect">
            <a:avLst/>
          </a:prstGeom>
          <a:noFill/>
        </p:spPr>
        <p:txBody>
          <a:bodyPr wrap="none" rtlCol="0">
            <a:spAutoFit/>
          </a:bodyPr>
          <a:lstStyle/>
          <a:p>
            <a:r>
              <a:rPr lang="en-US" sz="1200" b="1" i="1" dirty="0" smtClean="0">
                <a:solidFill>
                  <a:schemeClr val="tx2">
                    <a:lumMod val="50000"/>
                  </a:schemeClr>
                </a:solidFill>
                <a:latin typeface="Century Schoolbook" pitchFamily="18" charset="0"/>
              </a:rPr>
              <a:t> HST  2008</a:t>
            </a:r>
            <a:endParaRPr lang="en-SG" sz="1200" b="1" i="1" dirty="0">
              <a:solidFill>
                <a:schemeClr val="tx2">
                  <a:lumMod val="50000"/>
                </a:schemeClr>
              </a:solidFill>
              <a:latin typeface="Century Schoolbook" pitchFamily="18"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57290" y="2214554"/>
            <a:ext cx="7429552" cy="1077218"/>
          </a:xfrm>
          <a:prstGeom prst="rect">
            <a:avLst/>
          </a:prstGeom>
          <a:noFill/>
        </p:spPr>
        <p:txBody>
          <a:bodyPr wrap="square" rtlCol="0">
            <a:spAutoFit/>
          </a:bodyPr>
          <a:lstStyle/>
          <a:p>
            <a:r>
              <a:rPr lang="en-US" sz="3200" dirty="0" smtClean="0">
                <a:solidFill>
                  <a:srgbClr val="002060"/>
                </a:solidFill>
                <a:latin typeface="Book Antiqua" pitchFamily="18" charset="0"/>
              </a:rPr>
              <a:t>To evaluate the </a:t>
            </a:r>
          </a:p>
          <a:p>
            <a:r>
              <a:rPr lang="en-US" sz="3200" dirty="0" smtClean="0">
                <a:solidFill>
                  <a:srgbClr val="002060"/>
                </a:solidFill>
                <a:latin typeface="Book Antiqua" pitchFamily="18" charset="0"/>
              </a:rPr>
              <a:t>                      “impact of the program”</a:t>
            </a:r>
          </a:p>
        </p:txBody>
      </p:sp>
      <p:sp>
        <p:nvSpPr>
          <p:cNvPr id="8" name="TextBox 7"/>
          <p:cNvSpPr txBox="1"/>
          <p:nvPr/>
        </p:nvSpPr>
        <p:spPr>
          <a:xfrm>
            <a:off x="5143504" y="3786190"/>
            <a:ext cx="1502334" cy="584775"/>
          </a:xfrm>
          <a:prstGeom prst="rect">
            <a:avLst/>
          </a:prstGeom>
          <a:noFill/>
        </p:spPr>
        <p:txBody>
          <a:bodyPr wrap="none" rtlCol="0">
            <a:spAutoFit/>
          </a:bodyPr>
          <a:lstStyle/>
          <a:p>
            <a:r>
              <a:rPr lang="en-US" sz="3200" dirty="0" smtClean="0">
                <a:solidFill>
                  <a:srgbClr val="002060"/>
                </a:solidFill>
                <a:latin typeface="Book Antiqua" pitchFamily="18" charset="0"/>
              </a:rPr>
              <a:t>on ‘us’ </a:t>
            </a:r>
            <a:endParaRPr lang="en-SG" sz="3200" dirty="0">
              <a:solidFill>
                <a:srgbClr val="002060"/>
              </a:solidFill>
              <a:latin typeface="Book Antiqua" pitchFamily="18" charset="0"/>
            </a:endParaRPr>
          </a:p>
        </p:txBody>
      </p:sp>
      <p:sp>
        <p:nvSpPr>
          <p:cNvPr id="9" name="TextBox 8"/>
          <p:cNvSpPr txBox="1"/>
          <p:nvPr/>
        </p:nvSpPr>
        <p:spPr>
          <a:xfrm>
            <a:off x="2500298" y="5000637"/>
            <a:ext cx="5000660" cy="584775"/>
          </a:xfrm>
          <a:prstGeom prst="rect">
            <a:avLst/>
          </a:prstGeom>
          <a:noFill/>
        </p:spPr>
        <p:txBody>
          <a:bodyPr wrap="square" rtlCol="0">
            <a:spAutoFit/>
          </a:bodyPr>
          <a:lstStyle/>
          <a:p>
            <a:r>
              <a:rPr lang="en-US" sz="3200" dirty="0" smtClean="0">
                <a:solidFill>
                  <a:srgbClr val="002060"/>
                </a:solidFill>
                <a:latin typeface="Book Antiqua" pitchFamily="18" charset="0"/>
              </a:rPr>
              <a:t>and on ‘our students’</a:t>
            </a:r>
            <a:endParaRPr lang="en-SG" sz="3200" dirty="0">
              <a:solidFill>
                <a:srgbClr val="002060"/>
              </a:solidFill>
              <a:latin typeface="Book Antiqua" pitchFamily="18" charset="0"/>
            </a:endParaRPr>
          </a:p>
        </p:txBody>
      </p:sp>
      <p:pic>
        <p:nvPicPr>
          <p:cNvPr id="12" name="Picture 11" descr="200px-CERN_logo_400x400.gif"/>
          <p:cNvPicPr>
            <a:picLocks noChangeAspect="1"/>
          </p:cNvPicPr>
          <p:nvPr/>
        </p:nvPicPr>
        <p:blipFill>
          <a:blip r:embed="rId2">
            <a:duotone>
              <a:schemeClr val="accent1">
                <a:shade val="45000"/>
                <a:satMod val="135000"/>
              </a:schemeClr>
              <a:prstClr val="white"/>
            </a:duotone>
          </a:blip>
          <a:stretch>
            <a:fillRect/>
          </a:stretch>
        </p:blipFill>
        <p:spPr>
          <a:xfrm>
            <a:off x="8400165" y="142852"/>
            <a:ext cx="609265" cy="550767"/>
          </a:xfrm>
          <a:prstGeom prst="rect">
            <a:avLst/>
          </a:prstGeom>
          <a:ln>
            <a:noFill/>
          </a:ln>
          <a:effectLst>
            <a:outerShdw blurRad="292100" dist="139700" dir="2700000" algn="tl" rotWithShape="0">
              <a:srgbClr val="333333">
                <a:alpha val="65000"/>
              </a:srgbClr>
            </a:outerShdw>
          </a:effectLst>
        </p:spPr>
      </p:pic>
      <p:sp>
        <p:nvSpPr>
          <p:cNvPr id="13" name="TextBox 12"/>
          <p:cNvSpPr txBox="1"/>
          <p:nvPr/>
        </p:nvSpPr>
        <p:spPr>
          <a:xfrm>
            <a:off x="8143900" y="693619"/>
            <a:ext cx="1023037" cy="276999"/>
          </a:xfrm>
          <a:prstGeom prst="rect">
            <a:avLst/>
          </a:prstGeom>
          <a:noFill/>
        </p:spPr>
        <p:txBody>
          <a:bodyPr wrap="none" rtlCol="0">
            <a:spAutoFit/>
          </a:bodyPr>
          <a:lstStyle/>
          <a:p>
            <a:r>
              <a:rPr lang="en-US" sz="1200" b="1" i="1" dirty="0" smtClean="0">
                <a:solidFill>
                  <a:schemeClr val="tx2">
                    <a:lumMod val="50000"/>
                  </a:schemeClr>
                </a:solidFill>
                <a:latin typeface="Century Schoolbook" pitchFamily="18" charset="0"/>
              </a:rPr>
              <a:t> HST  2008</a:t>
            </a:r>
            <a:endParaRPr lang="en-SG" sz="1200" b="1" i="1" dirty="0">
              <a:solidFill>
                <a:schemeClr val="tx2">
                  <a:lumMod val="50000"/>
                </a:schemeClr>
              </a:solidFill>
              <a:latin typeface="Century Schoolbook" pitchFamily="18" charset="0"/>
            </a:endParaRPr>
          </a:p>
        </p:txBody>
      </p:sp>
      <p:graphicFrame>
        <p:nvGraphicFramePr>
          <p:cNvPr id="10" name="Diagram 9"/>
          <p:cNvGraphicFramePr/>
          <p:nvPr/>
        </p:nvGraphicFramePr>
        <p:xfrm>
          <a:off x="428596" y="428604"/>
          <a:ext cx="4143404" cy="785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14612" y="1357298"/>
            <a:ext cx="6072230" cy="584775"/>
          </a:xfrm>
          <a:prstGeom prst="rect">
            <a:avLst/>
          </a:prstGeom>
          <a:noFill/>
        </p:spPr>
        <p:txBody>
          <a:bodyPr wrap="square" rtlCol="0">
            <a:spAutoFit/>
          </a:bodyPr>
          <a:lstStyle/>
          <a:p>
            <a:r>
              <a:rPr lang="en-US" sz="3200" dirty="0" smtClean="0">
                <a:solidFill>
                  <a:srgbClr val="002060"/>
                </a:solidFill>
                <a:latin typeface="Book Antiqua" pitchFamily="18" charset="0"/>
              </a:rPr>
              <a:t>brainstorm sessions </a:t>
            </a:r>
            <a:endParaRPr lang="en-SG" sz="3200" dirty="0">
              <a:solidFill>
                <a:srgbClr val="002060"/>
              </a:solidFill>
              <a:latin typeface="Book Antiqua" pitchFamily="18" charset="0"/>
            </a:endParaRPr>
          </a:p>
        </p:txBody>
      </p:sp>
      <p:sp>
        <p:nvSpPr>
          <p:cNvPr id="7" name="TextBox 6">
            <a:hlinkClick r:id="rId2" action="ppaction://hlinkfile"/>
          </p:cNvPr>
          <p:cNvSpPr txBox="1"/>
          <p:nvPr/>
        </p:nvSpPr>
        <p:spPr>
          <a:xfrm>
            <a:off x="3857620" y="2857496"/>
            <a:ext cx="2286016" cy="584775"/>
          </a:xfrm>
          <a:prstGeom prst="rect">
            <a:avLst/>
          </a:prstGeom>
          <a:noFill/>
        </p:spPr>
        <p:txBody>
          <a:bodyPr wrap="square" rtlCol="0">
            <a:spAutoFit/>
          </a:bodyPr>
          <a:lstStyle/>
          <a:p>
            <a:r>
              <a:rPr lang="en-US" sz="3200" dirty="0" smtClean="0">
                <a:solidFill>
                  <a:srgbClr val="002060"/>
                </a:solidFill>
                <a:latin typeface="Book Antiqua" pitchFamily="18" charset="0"/>
              </a:rPr>
              <a:t>interviews</a:t>
            </a:r>
            <a:endParaRPr lang="en-SG" sz="3200" dirty="0">
              <a:solidFill>
                <a:srgbClr val="002060"/>
              </a:solidFill>
              <a:latin typeface="Book Antiqua" pitchFamily="18" charset="0"/>
            </a:endParaRPr>
          </a:p>
        </p:txBody>
      </p:sp>
      <p:sp>
        <p:nvSpPr>
          <p:cNvPr id="8" name="TextBox 7"/>
          <p:cNvSpPr txBox="1"/>
          <p:nvPr/>
        </p:nvSpPr>
        <p:spPr>
          <a:xfrm>
            <a:off x="3214678" y="4143380"/>
            <a:ext cx="1475084" cy="584775"/>
          </a:xfrm>
          <a:prstGeom prst="rect">
            <a:avLst/>
          </a:prstGeom>
          <a:noFill/>
        </p:spPr>
        <p:txBody>
          <a:bodyPr wrap="none" rtlCol="0">
            <a:spAutoFit/>
          </a:bodyPr>
          <a:lstStyle/>
          <a:p>
            <a:r>
              <a:rPr lang="en-US" sz="3200" dirty="0" smtClean="0">
                <a:solidFill>
                  <a:srgbClr val="002060"/>
                </a:solidFill>
                <a:latin typeface="Book Antiqua" pitchFamily="18" charset="0"/>
              </a:rPr>
              <a:t>survey</a:t>
            </a:r>
            <a:endParaRPr lang="en-SG" sz="3200" dirty="0">
              <a:solidFill>
                <a:srgbClr val="002060"/>
              </a:solidFill>
              <a:latin typeface="Book Antiqua" pitchFamily="18" charset="0"/>
            </a:endParaRPr>
          </a:p>
        </p:txBody>
      </p:sp>
      <p:sp>
        <p:nvSpPr>
          <p:cNvPr id="9" name="TextBox 8"/>
          <p:cNvSpPr txBox="1"/>
          <p:nvPr/>
        </p:nvSpPr>
        <p:spPr>
          <a:xfrm>
            <a:off x="2857488" y="5643578"/>
            <a:ext cx="3714776" cy="584775"/>
          </a:xfrm>
          <a:prstGeom prst="rect">
            <a:avLst/>
          </a:prstGeom>
          <a:noFill/>
        </p:spPr>
        <p:txBody>
          <a:bodyPr wrap="square" rtlCol="0">
            <a:spAutoFit/>
          </a:bodyPr>
          <a:lstStyle/>
          <a:p>
            <a:r>
              <a:rPr lang="en-US" sz="3200" dirty="0" smtClean="0">
                <a:solidFill>
                  <a:srgbClr val="002060"/>
                </a:solidFill>
                <a:latin typeface="Book Antiqua" pitchFamily="18" charset="0"/>
              </a:rPr>
              <a:t>and informal talks</a:t>
            </a:r>
            <a:endParaRPr lang="en-SG" sz="3200" dirty="0">
              <a:solidFill>
                <a:srgbClr val="002060"/>
              </a:solidFill>
              <a:latin typeface="Book Antiqua" pitchFamily="18" charset="0"/>
            </a:endParaRPr>
          </a:p>
        </p:txBody>
      </p:sp>
      <p:pic>
        <p:nvPicPr>
          <p:cNvPr id="1026" name="Picture 2" descr="C:\Users\rajesh\Desktop\WorkGroup\Pics\brainstorm.jpg"/>
          <p:cNvPicPr>
            <a:picLocks noChangeAspect="1" noChangeArrowheads="1"/>
          </p:cNvPicPr>
          <p:nvPr/>
        </p:nvPicPr>
        <p:blipFill>
          <a:blip r:embed="rId3" cstate="print"/>
          <a:srcRect/>
          <a:stretch>
            <a:fillRect/>
          </a:stretch>
        </p:blipFill>
        <p:spPr bwMode="auto">
          <a:xfrm>
            <a:off x="571472" y="1142984"/>
            <a:ext cx="1828800" cy="1314450"/>
          </a:xfrm>
          <a:prstGeom prst="rect">
            <a:avLst/>
          </a:prstGeom>
          <a:ln>
            <a:noFill/>
          </a:ln>
          <a:effectLst>
            <a:outerShdw blurRad="292100" dist="139700" dir="2700000" algn="tl" rotWithShape="0">
              <a:srgbClr val="333333">
                <a:alpha val="65000"/>
              </a:srgbClr>
            </a:outerShdw>
          </a:effectLst>
        </p:spPr>
      </p:pic>
      <p:pic>
        <p:nvPicPr>
          <p:cNvPr id="1029" name="Picture 5" descr="http://www.adultschool.seq.org/images/interview.jpg">
            <a:hlinkClick r:id="rId4" action="ppaction://hlinkfile"/>
          </p:cNvPr>
          <p:cNvPicPr>
            <a:picLocks noChangeAspect="1" noChangeArrowheads="1"/>
          </p:cNvPicPr>
          <p:nvPr/>
        </p:nvPicPr>
        <p:blipFill>
          <a:blip r:embed="rId5" cstate="print"/>
          <a:srcRect/>
          <a:stretch>
            <a:fillRect/>
          </a:stretch>
        </p:blipFill>
        <p:spPr bwMode="auto">
          <a:xfrm>
            <a:off x="6643702" y="2428868"/>
            <a:ext cx="1722418" cy="1674126"/>
          </a:xfrm>
          <a:prstGeom prst="rect">
            <a:avLst/>
          </a:prstGeom>
          <a:ln>
            <a:noFill/>
          </a:ln>
          <a:effectLst>
            <a:outerShdw blurRad="292100" dist="139700" dir="2700000" algn="tl" rotWithShape="0">
              <a:srgbClr val="333333">
                <a:alpha val="65000"/>
              </a:srgbClr>
            </a:outerShdw>
          </a:effectLst>
        </p:spPr>
      </p:pic>
      <p:pic>
        <p:nvPicPr>
          <p:cNvPr id="1031" name="Picture 7" descr="http://images.google.com/url?q=http://marketconnectionsblog.com/wp-content/uploads/2007/04/survey1.jpg&amp;usg=AFQjCNFxYv-G-RtCe2mt2hhEqooiQt3otw"/>
          <p:cNvPicPr>
            <a:picLocks noChangeAspect="1" noChangeArrowheads="1"/>
          </p:cNvPicPr>
          <p:nvPr/>
        </p:nvPicPr>
        <p:blipFill>
          <a:blip r:embed="rId6"/>
          <a:srcRect/>
          <a:stretch>
            <a:fillRect/>
          </a:stretch>
        </p:blipFill>
        <p:spPr bwMode="auto">
          <a:xfrm>
            <a:off x="785786" y="3857628"/>
            <a:ext cx="1820674" cy="12858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8" name="Picture 17" descr="200px-CERN_logo_400x400.gif"/>
          <p:cNvPicPr>
            <a:picLocks noChangeAspect="1"/>
          </p:cNvPicPr>
          <p:nvPr/>
        </p:nvPicPr>
        <p:blipFill>
          <a:blip r:embed="rId7">
            <a:duotone>
              <a:schemeClr val="accent1">
                <a:shade val="45000"/>
                <a:satMod val="135000"/>
              </a:schemeClr>
              <a:prstClr val="white"/>
            </a:duotone>
          </a:blip>
          <a:stretch>
            <a:fillRect/>
          </a:stretch>
        </p:blipFill>
        <p:spPr>
          <a:xfrm>
            <a:off x="8400165" y="142852"/>
            <a:ext cx="609265" cy="550767"/>
          </a:xfrm>
          <a:prstGeom prst="rect">
            <a:avLst/>
          </a:prstGeom>
          <a:ln>
            <a:noFill/>
          </a:ln>
          <a:effectLst>
            <a:outerShdw blurRad="292100" dist="139700" dir="2700000" algn="tl" rotWithShape="0">
              <a:srgbClr val="333333">
                <a:alpha val="65000"/>
              </a:srgbClr>
            </a:outerShdw>
          </a:effectLst>
        </p:spPr>
      </p:pic>
      <p:sp>
        <p:nvSpPr>
          <p:cNvPr id="19" name="TextBox 18"/>
          <p:cNvSpPr txBox="1"/>
          <p:nvPr/>
        </p:nvSpPr>
        <p:spPr>
          <a:xfrm>
            <a:off x="8143900" y="693619"/>
            <a:ext cx="1023037" cy="276999"/>
          </a:xfrm>
          <a:prstGeom prst="rect">
            <a:avLst/>
          </a:prstGeom>
          <a:noFill/>
        </p:spPr>
        <p:txBody>
          <a:bodyPr wrap="none" rtlCol="0">
            <a:spAutoFit/>
          </a:bodyPr>
          <a:lstStyle/>
          <a:p>
            <a:r>
              <a:rPr lang="en-US" sz="1200" b="1" i="1" dirty="0" smtClean="0">
                <a:solidFill>
                  <a:schemeClr val="tx2">
                    <a:lumMod val="50000"/>
                  </a:schemeClr>
                </a:solidFill>
                <a:latin typeface="Century Schoolbook" pitchFamily="18" charset="0"/>
              </a:rPr>
              <a:t> HST  2008</a:t>
            </a:r>
            <a:endParaRPr lang="en-SG" sz="1200" b="1" i="1" dirty="0">
              <a:solidFill>
                <a:schemeClr val="tx2">
                  <a:lumMod val="50000"/>
                </a:schemeClr>
              </a:solidFill>
              <a:latin typeface="Century Schoolbook" pitchFamily="18" charset="0"/>
            </a:endParaRPr>
          </a:p>
        </p:txBody>
      </p:sp>
      <p:pic>
        <p:nvPicPr>
          <p:cNvPr id="12290" name="Picture 2" descr="http://img.tfd.com/wn/68/662C0-gabfest.gif"/>
          <p:cNvPicPr>
            <a:picLocks noChangeAspect="1" noChangeArrowheads="1"/>
          </p:cNvPicPr>
          <p:nvPr/>
        </p:nvPicPr>
        <p:blipFill>
          <a:blip r:embed="rId8"/>
          <a:srcRect/>
          <a:stretch>
            <a:fillRect/>
          </a:stretch>
        </p:blipFill>
        <p:spPr bwMode="auto">
          <a:xfrm>
            <a:off x="6929454" y="5143512"/>
            <a:ext cx="1276350" cy="12858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 name="TextBox 13"/>
          <p:cNvSpPr txBox="1"/>
          <p:nvPr/>
        </p:nvSpPr>
        <p:spPr>
          <a:xfrm>
            <a:off x="571472" y="285728"/>
            <a:ext cx="2286016" cy="584775"/>
          </a:xfrm>
          <a:prstGeom prst="rect">
            <a:avLst/>
          </a:prstGeom>
          <a:noFill/>
        </p:spPr>
        <p:txBody>
          <a:bodyPr wrap="square" rtlCol="0">
            <a:spAutoFit/>
          </a:bodyPr>
          <a:lstStyle/>
          <a:p>
            <a:r>
              <a:rPr lang="en-US" sz="3200" dirty="0" smtClean="0">
                <a:solidFill>
                  <a:srgbClr val="C00000"/>
                </a:solidFill>
                <a:latin typeface="Book Antiqua" pitchFamily="18" charset="0"/>
              </a:rPr>
              <a:t>we had</a:t>
            </a:r>
            <a:endParaRPr lang="en-SG" sz="3200" dirty="0">
              <a:solidFill>
                <a:srgbClr val="C00000"/>
              </a:solidFill>
              <a:latin typeface="Book Antiqua" pitchFamily="18"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285720" y="642918"/>
          <a:ext cx="8501122" cy="29289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5362" name="Picture 2"/>
          <p:cNvPicPr>
            <a:picLocks noChangeAspect="1" noChangeArrowheads="1"/>
          </p:cNvPicPr>
          <p:nvPr/>
        </p:nvPicPr>
        <p:blipFill>
          <a:blip r:embed="rId6"/>
          <a:srcRect/>
          <a:stretch>
            <a:fillRect/>
          </a:stretch>
        </p:blipFill>
        <p:spPr bwMode="auto">
          <a:xfrm>
            <a:off x="571472" y="3857628"/>
            <a:ext cx="1897074" cy="1785950"/>
          </a:xfrm>
          <a:prstGeom prst="rect">
            <a:avLst/>
          </a:prstGeom>
          <a:ln>
            <a:noFill/>
          </a:ln>
          <a:effectLst>
            <a:outerShdw blurRad="292100" dist="139700" dir="2700000" algn="tl" rotWithShape="0">
              <a:srgbClr val="333333">
                <a:alpha val="65000"/>
              </a:srgbClr>
            </a:outerShdw>
          </a:effectLst>
        </p:spPr>
      </p:pic>
      <p:pic>
        <p:nvPicPr>
          <p:cNvPr id="15363" name="Picture 3"/>
          <p:cNvPicPr>
            <a:picLocks noChangeAspect="1" noChangeArrowheads="1"/>
          </p:cNvPicPr>
          <p:nvPr/>
        </p:nvPicPr>
        <p:blipFill>
          <a:blip r:embed="rId7"/>
          <a:srcRect/>
          <a:stretch>
            <a:fillRect/>
          </a:stretch>
        </p:blipFill>
        <p:spPr bwMode="auto">
          <a:xfrm>
            <a:off x="3500430" y="3857628"/>
            <a:ext cx="2000264" cy="1785950"/>
          </a:xfrm>
          <a:prstGeom prst="rect">
            <a:avLst/>
          </a:prstGeom>
          <a:ln>
            <a:noFill/>
          </a:ln>
          <a:effectLst>
            <a:outerShdw blurRad="292100" dist="139700" dir="2700000" algn="tl" rotWithShape="0">
              <a:srgbClr val="333333">
                <a:alpha val="65000"/>
              </a:srgbClr>
            </a:outerShdw>
          </a:effectLst>
        </p:spPr>
      </p:pic>
      <p:pic>
        <p:nvPicPr>
          <p:cNvPr id="15364" name="Picture 4"/>
          <p:cNvPicPr>
            <a:picLocks noChangeAspect="1" noChangeArrowheads="1"/>
          </p:cNvPicPr>
          <p:nvPr/>
        </p:nvPicPr>
        <p:blipFill>
          <a:blip r:embed="rId8">
            <a:lum bright="25000" contrast="-20000"/>
          </a:blip>
          <a:srcRect/>
          <a:stretch>
            <a:fillRect/>
          </a:stretch>
        </p:blipFill>
        <p:spPr bwMode="auto">
          <a:xfrm>
            <a:off x="6572264" y="3786190"/>
            <a:ext cx="1956981" cy="1857388"/>
          </a:xfrm>
          <a:prstGeom prst="rect">
            <a:avLst/>
          </a:prstGeom>
          <a:ln>
            <a:noFill/>
          </a:ln>
          <a:effectLst>
            <a:outerShdw blurRad="292100" dist="139700" dir="2700000" algn="tl" rotWithShape="0">
              <a:srgbClr val="333333">
                <a:alpha val="65000"/>
              </a:srgbClr>
            </a:outerShdw>
          </a:effectLst>
        </p:spPr>
      </p:pic>
      <p:pic>
        <p:nvPicPr>
          <p:cNvPr id="14" name="Picture 13" descr="200px-CERN_logo_400x400.gif"/>
          <p:cNvPicPr>
            <a:picLocks noChangeAspect="1"/>
          </p:cNvPicPr>
          <p:nvPr/>
        </p:nvPicPr>
        <p:blipFill>
          <a:blip r:embed="rId9">
            <a:duotone>
              <a:schemeClr val="accent1">
                <a:shade val="45000"/>
                <a:satMod val="135000"/>
              </a:schemeClr>
              <a:prstClr val="white"/>
            </a:duotone>
          </a:blip>
          <a:stretch>
            <a:fillRect/>
          </a:stretch>
        </p:blipFill>
        <p:spPr>
          <a:xfrm>
            <a:off x="8400165" y="142852"/>
            <a:ext cx="609265" cy="550767"/>
          </a:xfrm>
          <a:prstGeom prst="rect">
            <a:avLst/>
          </a:prstGeom>
          <a:ln>
            <a:noFill/>
          </a:ln>
          <a:effectLst>
            <a:outerShdw blurRad="292100" dist="139700" dir="2700000" algn="tl" rotWithShape="0">
              <a:srgbClr val="333333">
                <a:alpha val="65000"/>
              </a:srgbClr>
            </a:outerShdw>
          </a:effectLst>
        </p:spPr>
      </p:pic>
      <p:sp>
        <p:nvSpPr>
          <p:cNvPr id="15" name="TextBox 14"/>
          <p:cNvSpPr txBox="1"/>
          <p:nvPr/>
        </p:nvSpPr>
        <p:spPr>
          <a:xfrm>
            <a:off x="8143900" y="693619"/>
            <a:ext cx="1023037" cy="276999"/>
          </a:xfrm>
          <a:prstGeom prst="rect">
            <a:avLst/>
          </a:prstGeom>
          <a:noFill/>
        </p:spPr>
        <p:txBody>
          <a:bodyPr wrap="none" rtlCol="0">
            <a:spAutoFit/>
          </a:bodyPr>
          <a:lstStyle/>
          <a:p>
            <a:r>
              <a:rPr lang="en-US" sz="1200" b="1" i="1" dirty="0" smtClean="0">
                <a:solidFill>
                  <a:schemeClr val="tx2">
                    <a:lumMod val="50000"/>
                  </a:schemeClr>
                </a:solidFill>
                <a:latin typeface="Century Schoolbook" pitchFamily="18" charset="0"/>
              </a:rPr>
              <a:t> HST  2008</a:t>
            </a:r>
            <a:endParaRPr lang="en-SG" sz="1200" b="1" i="1" dirty="0">
              <a:solidFill>
                <a:schemeClr val="tx2">
                  <a:lumMod val="50000"/>
                </a:schemeClr>
              </a:solidFill>
              <a:latin typeface="Century Schoolbook"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dissolve">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363"/>
                                        </p:tgtEl>
                                        <p:attrNameLst>
                                          <p:attrName>style.visibility</p:attrName>
                                        </p:attrNameLst>
                                      </p:cBhvr>
                                      <p:to>
                                        <p:strVal val="visible"/>
                                      </p:to>
                                    </p:set>
                                    <p:animEffect transition="in" filter="dissolve">
                                      <p:cBhvr>
                                        <p:cTn id="12" dur="500"/>
                                        <p:tgtEl>
                                          <p:spTgt spid="1536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5364"/>
                                        </p:tgtEl>
                                        <p:attrNameLst>
                                          <p:attrName>style.visibility</p:attrName>
                                        </p:attrNameLst>
                                      </p:cBhvr>
                                      <p:to>
                                        <p:strVal val="visible"/>
                                      </p:to>
                                    </p:set>
                                    <p:animEffect transition="in" filter="dissolve">
                                      <p:cBhvr>
                                        <p:cTn id="17"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nvGraphicFramePr>
        <p:xfrm>
          <a:off x="571472" y="357166"/>
          <a:ext cx="2571768" cy="642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7" name="Diagram 16"/>
          <p:cNvGraphicFramePr/>
          <p:nvPr/>
        </p:nvGraphicFramePr>
        <p:xfrm>
          <a:off x="3286116" y="1571612"/>
          <a:ext cx="2500330" cy="457203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9" name="Diagram 18"/>
          <p:cNvGraphicFramePr/>
          <p:nvPr/>
        </p:nvGraphicFramePr>
        <p:xfrm>
          <a:off x="6143636" y="1571612"/>
          <a:ext cx="2643206" cy="4572032"/>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20" name="Diagram 19"/>
          <p:cNvGraphicFramePr/>
          <p:nvPr/>
        </p:nvGraphicFramePr>
        <p:xfrm>
          <a:off x="500034" y="1571612"/>
          <a:ext cx="2428892" cy="4572032"/>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pSp>
        <p:nvGrpSpPr>
          <p:cNvPr id="10" name="Group 9"/>
          <p:cNvGrpSpPr/>
          <p:nvPr/>
        </p:nvGrpSpPr>
        <p:grpSpPr>
          <a:xfrm>
            <a:off x="8143900" y="142852"/>
            <a:ext cx="1023037" cy="827766"/>
            <a:chOff x="8143900" y="142852"/>
            <a:chExt cx="1023037" cy="827766"/>
          </a:xfrm>
        </p:grpSpPr>
        <p:pic>
          <p:nvPicPr>
            <p:cNvPr id="11" name="Picture 10" descr="200px-CERN_logo_400x400.gif"/>
            <p:cNvPicPr>
              <a:picLocks noChangeAspect="1"/>
            </p:cNvPicPr>
            <p:nvPr/>
          </p:nvPicPr>
          <p:blipFill>
            <a:blip r:embed="rId18">
              <a:duotone>
                <a:schemeClr val="accent1">
                  <a:shade val="45000"/>
                  <a:satMod val="135000"/>
                </a:schemeClr>
                <a:prstClr val="white"/>
              </a:duotone>
            </a:blip>
            <a:stretch>
              <a:fillRect/>
            </a:stretch>
          </p:blipFill>
          <p:spPr>
            <a:xfrm>
              <a:off x="8400165" y="142852"/>
              <a:ext cx="609265" cy="550767"/>
            </a:xfrm>
            <a:prstGeom prst="rect">
              <a:avLst/>
            </a:prstGeom>
            <a:ln>
              <a:noFill/>
            </a:ln>
            <a:effectLst>
              <a:outerShdw blurRad="292100" dist="139700" dir="2700000" algn="tl" rotWithShape="0">
                <a:srgbClr val="333333">
                  <a:alpha val="65000"/>
                </a:srgbClr>
              </a:outerShdw>
            </a:effectLst>
          </p:spPr>
        </p:pic>
        <p:sp>
          <p:nvSpPr>
            <p:cNvPr id="12" name="TextBox 11"/>
            <p:cNvSpPr txBox="1"/>
            <p:nvPr/>
          </p:nvSpPr>
          <p:spPr>
            <a:xfrm>
              <a:off x="8143900" y="693619"/>
              <a:ext cx="1023037" cy="276999"/>
            </a:xfrm>
            <a:prstGeom prst="rect">
              <a:avLst/>
            </a:prstGeom>
            <a:noFill/>
          </p:spPr>
          <p:txBody>
            <a:bodyPr wrap="none" rtlCol="0">
              <a:spAutoFit/>
            </a:bodyPr>
            <a:lstStyle/>
            <a:p>
              <a:r>
                <a:rPr lang="en-US" sz="1200" b="1" i="1" dirty="0" smtClean="0">
                  <a:solidFill>
                    <a:schemeClr val="tx2">
                      <a:lumMod val="50000"/>
                    </a:schemeClr>
                  </a:solidFill>
                  <a:latin typeface="Century Schoolbook" pitchFamily="18" charset="0"/>
                </a:rPr>
                <a:t> HST  2008</a:t>
              </a:r>
              <a:endParaRPr lang="en-SG" sz="1200" b="1" i="1" dirty="0">
                <a:solidFill>
                  <a:schemeClr val="tx2">
                    <a:lumMod val="50000"/>
                  </a:schemeClr>
                </a:solidFill>
                <a:latin typeface="Century Schoolbook" pitchFamily="18" charset="0"/>
              </a:endParaRP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dissolv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dissolv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dissolve">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p:bldAsOne/>
      </p:bldGraphic>
      <p:bldGraphic spid="19" grpId="0">
        <p:bldAsOne/>
      </p:bldGraphic>
      <p:bldGraphic spid="20" grpId="1">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nvGraphicFramePr>
        <p:xfrm>
          <a:off x="428596" y="285728"/>
          <a:ext cx="3214710" cy="642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 9"/>
          <p:cNvGraphicFramePr/>
          <p:nvPr/>
        </p:nvGraphicFramePr>
        <p:xfrm>
          <a:off x="1714480" y="1428736"/>
          <a:ext cx="2428892" cy="507209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1" name="Diagram 10"/>
          <p:cNvGraphicFramePr/>
          <p:nvPr/>
        </p:nvGraphicFramePr>
        <p:xfrm>
          <a:off x="5429256" y="1428736"/>
          <a:ext cx="2428892" cy="500066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pSp>
        <p:nvGrpSpPr>
          <p:cNvPr id="13" name="Group 12"/>
          <p:cNvGrpSpPr/>
          <p:nvPr/>
        </p:nvGrpSpPr>
        <p:grpSpPr>
          <a:xfrm>
            <a:off x="8143900" y="142852"/>
            <a:ext cx="1023037" cy="827766"/>
            <a:chOff x="8143900" y="142852"/>
            <a:chExt cx="1023037" cy="827766"/>
          </a:xfrm>
        </p:grpSpPr>
        <p:pic>
          <p:nvPicPr>
            <p:cNvPr id="14" name="Picture 13" descr="200px-CERN_logo_400x400.gif"/>
            <p:cNvPicPr>
              <a:picLocks noChangeAspect="1"/>
            </p:cNvPicPr>
            <p:nvPr/>
          </p:nvPicPr>
          <p:blipFill>
            <a:blip r:embed="rId14">
              <a:duotone>
                <a:schemeClr val="accent1">
                  <a:shade val="45000"/>
                  <a:satMod val="135000"/>
                </a:schemeClr>
                <a:prstClr val="white"/>
              </a:duotone>
            </a:blip>
            <a:stretch>
              <a:fillRect/>
            </a:stretch>
          </p:blipFill>
          <p:spPr>
            <a:xfrm>
              <a:off x="8400165" y="142852"/>
              <a:ext cx="609265" cy="550767"/>
            </a:xfrm>
            <a:prstGeom prst="rect">
              <a:avLst/>
            </a:prstGeom>
            <a:ln>
              <a:noFill/>
            </a:ln>
            <a:effectLst>
              <a:outerShdw blurRad="292100" dist="139700" dir="2700000" algn="tl" rotWithShape="0">
                <a:srgbClr val="333333">
                  <a:alpha val="65000"/>
                </a:srgbClr>
              </a:outerShdw>
            </a:effectLst>
          </p:spPr>
        </p:pic>
        <p:sp>
          <p:nvSpPr>
            <p:cNvPr id="15" name="TextBox 14"/>
            <p:cNvSpPr txBox="1"/>
            <p:nvPr/>
          </p:nvSpPr>
          <p:spPr>
            <a:xfrm>
              <a:off x="8143900" y="693619"/>
              <a:ext cx="1023037" cy="276999"/>
            </a:xfrm>
            <a:prstGeom prst="rect">
              <a:avLst/>
            </a:prstGeom>
            <a:noFill/>
          </p:spPr>
          <p:txBody>
            <a:bodyPr wrap="none" rtlCol="0">
              <a:spAutoFit/>
            </a:bodyPr>
            <a:lstStyle/>
            <a:p>
              <a:r>
                <a:rPr lang="en-US" sz="1200" b="1" i="1" dirty="0" smtClean="0">
                  <a:solidFill>
                    <a:schemeClr val="tx2">
                      <a:lumMod val="50000"/>
                    </a:schemeClr>
                  </a:solidFill>
                  <a:latin typeface="Century Schoolbook" pitchFamily="18" charset="0"/>
                </a:rPr>
                <a:t> HST  2008</a:t>
              </a:r>
              <a:endParaRPr lang="en-SG" sz="1200" b="1" i="1" dirty="0">
                <a:solidFill>
                  <a:schemeClr val="tx2">
                    <a:lumMod val="50000"/>
                  </a:schemeClr>
                </a:solidFill>
                <a:latin typeface="Century Schoolbook" pitchFamily="18" charset="0"/>
              </a:endParaRP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Graphic spid="11"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nvGraphicFramePr>
        <p:xfrm>
          <a:off x="571472" y="357166"/>
          <a:ext cx="2571768" cy="642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 9"/>
          <p:cNvGraphicFramePr/>
          <p:nvPr/>
        </p:nvGraphicFramePr>
        <p:xfrm>
          <a:off x="428596" y="214290"/>
          <a:ext cx="3000396" cy="64294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1" name="Diagram 10"/>
          <p:cNvGraphicFramePr/>
          <p:nvPr/>
        </p:nvGraphicFramePr>
        <p:xfrm>
          <a:off x="1714480" y="1357298"/>
          <a:ext cx="2428892" cy="5072098"/>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13" name="Diagram 12"/>
          <p:cNvGraphicFramePr/>
          <p:nvPr/>
        </p:nvGraphicFramePr>
        <p:xfrm>
          <a:off x="5429256" y="1357298"/>
          <a:ext cx="2428892" cy="5000660"/>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pSp>
        <p:nvGrpSpPr>
          <p:cNvPr id="14" name="Group 13"/>
          <p:cNvGrpSpPr/>
          <p:nvPr/>
        </p:nvGrpSpPr>
        <p:grpSpPr>
          <a:xfrm>
            <a:off x="8143900" y="142852"/>
            <a:ext cx="1023037" cy="827766"/>
            <a:chOff x="8143900" y="142852"/>
            <a:chExt cx="1023037" cy="827766"/>
          </a:xfrm>
        </p:grpSpPr>
        <p:pic>
          <p:nvPicPr>
            <p:cNvPr id="15" name="Picture 14" descr="200px-CERN_logo_400x400.gif"/>
            <p:cNvPicPr>
              <a:picLocks noChangeAspect="1"/>
            </p:cNvPicPr>
            <p:nvPr/>
          </p:nvPicPr>
          <p:blipFill>
            <a:blip r:embed="rId18">
              <a:duotone>
                <a:schemeClr val="accent1">
                  <a:shade val="45000"/>
                  <a:satMod val="135000"/>
                </a:schemeClr>
                <a:prstClr val="white"/>
              </a:duotone>
            </a:blip>
            <a:stretch>
              <a:fillRect/>
            </a:stretch>
          </p:blipFill>
          <p:spPr>
            <a:xfrm>
              <a:off x="8400165" y="142852"/>
              <a:ext cx="609265" cy="550767"/>
            </a:xfrm>
            <a:prstGeom prst="rect">
              <a:avLst/>
            </a:prstGeom>
            <a:ln>
              <a:noFill/>
            </a:ln>
            <a:effectLst>
              <a:outerShdw blurRad="292100" dist="139700" dir="2700000" algn="tl" rotWithShape="0">
                <a:srgbClr val="333333">
                  <a:alpha val="65000"/>
                </a:srgbClr>
              </a:outerShdw>
            </a:effectLst>
          </p:spPr>
        </p:pic>
        <p:sp>
          <p:nvSpPr>
            <p:cNvPr id="16" name="TextBox 15"/>
            <p:cNvSpPr txBox="1"/>
            <p:nvPr/>
          </p:nvSpPr>
          <p:spPr>
            <a:xfrm>
              <a:off x="8143900" y="693619"/>
              <a:ext cx="1023037" cy="276999"/>
            </a:xfrm>
            <a:prstGeom prst="rect">
              <a:avLst/>
            </a:prstGeom>
            <a:noFill/>
          </p:spPr>
          <p:txBody>
            <a:bodyPr wrap="none" rtlCol="0">
              <a:spAutoFit/>
            </a:bodyPr>
            <a:lstStyle/>
            <a:p>
              <a:r>
                <a:rPr lang="en-US" sz="1200" b="1" i="1" dirty="0" smtClean="0">
                  <a:solidFill>
                    <a:schemeClr val="tx2">
                      <a:lumMod val="50000"/>
                    </a:schemeClr>
                  </a:solidFill>
                  <a:latin typeface="Century Schoolbook" pitchFamily="18" charset="0"/>
                </a:rPr>
                <a:t> HST  2008</a:t>
              </a:r>
              <a:endParaRPr lang="en-SG" sz="1200" b="1" i="1" dirty="0">
                <a:solidFill>
                  <a:schemeClr val="tx2">
                    <a:lumMod val="50000"/>
                  </a:schemeClr>
                </a:solidFill>
                <a:latin typeface="Century Schoolbook" pitchFamily="18" charset="0"/>
              </a:endParaRP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Graphic spid="13"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200px-CERN_logo_400x400.gif"/>
          <p:cNvPicPr>
            <a:picLocks noChangeAspect="1"/>
          </p:cNvPicPr>
          <p:nvPr/>
        </p:nvPicPr>
        <p:blipFill>
          <a:blip r:embed="rId2">
            <a:duotone>
              <a:schemeClr val="accent1">
                <a:shade val="45000"/>
                <a:satMod val="135000"/>
              </a:schemeClr>
              <a:prstClr val="white"/>
            </a:duotone>
          </a:blip>
          <a:stretch>
            <a:fillRect/>
          </a:stretch>
        </p:blipFill>
        <p:spPr>
          <a:xfrm>
            <a:off x="8400165" y="142852"/>
            <a:ext cx="609265" cy="550767"/>
          </a:xfrm>
          <a:prstGeom prst="rect">
            <a:avLst/>
          </a:prstGeom>
          <a:ln>
            <a:noFill/>
          </a:ln>
          <a:effectLst>
            <a:outerShdw blurRad="292100" dist="139700" dir="2700000" algn="tl" rotWithShape="0">
              <a:srgbClr val="333333">
                <a:alpha val="65000"/>
              </a:srgbClr>
            </a:outerShdw>
          </a:effectLst>
        </p:spPr>
      </p:pic>
      <p:sp>
        <p:nvSpPr>
          <p:cNvPr id="14" name="TextBox 13"/>
          <p:cNvSpPr txBox="1"/>
          <p:nvPr/>
        </p:nvSpPr>
        <p:spPr>
          <a:xfrm>
            <a:off x="8143900" y="693619"/>
            <a:ext cx="1067921" cy="276999"/>
          </a:xfrm>
          <a:prstGeom prst="rect">
            <a:avLst/>
          </a:prstGeom>
          <a:noFill/>
        </p:spPr>
        <p:txBody>
          <a:bodyPr wrap="none" rtlCol="0">
            <a:spAutoFit/>
          </a:bodyPr>
          <a:lstStyle/>
          <a:p>
            <a:r>
              <a:rPr lang="en-US" sz="1200" b="1" i="1" dirty="0" smtClean="0">
                <a:solidFill>
                  <a:schemeClr val="tx2">
                    <a:lumMod val="50000"/>
                  </a:schemeClr>
                </a:solidFill>
                <a:latin typeface="Century Schoolbook" pitchFamily="18" charset="0"/>
              </a:rPr>
              <a:t>  HST  2008</a:t>
            </a:r>
            <a:endParaRPr lang="en-SG" sz="1200" b="1" i="1" dirty="0">
              <a:solidFill>
                <a:schemeClr val="tx2">
                  <a:lumMod val="50000"/>
                </a:schemeClr>
              </a:solidFill>
              <a:latin typeface="Century Schoolbook" pitchFamily="18" charset="0"/>
            </a:endParaRPr>
          </a:p>
        </p:txBody>
      </p:sp>
      <p:graphicFrame>
        <p:nvGraphicFramePr>
          <p:cNvPr id="18" name="Diagram 17"/>
          <p:cNvGraphicFramePr/>
          <p:nvPr/>
        </p:nvGraphicFramePr>
        <p:xfrm>
          <a:off x="-1214478" y="785794"/>
          <a:ext cx="11072890" cy="4643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9" name="Diagram 18"/>
          <p:cNvGraphicFramePr/>
          <p:nvPr/>
        </p:nvGraphicFramePr>
        <p:xfrm>
          <a:off x="642910" y="285728"/>
          <a:ext cx="3000396" cy="571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720</TotalTime>
  <Words>543</Words>
  <Application>Microsoft Office PowerPoint</Application>
  <PresentationFormat>On-screen Show (4:3)</PresentationFormat>
  <Paragraphs>108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rajesh</dc:creator>
  <cp:lastModifiedBy>rajesh</cp:lastModifiedBy>
  <cp:revision>122</cp:revision>
  <dcterms:created xsi:type="dcterms:W3CDTF">2008-07-16T19:00:59Z</dcterms:created>
  <dcterms:modified xsi:type="dcterms:W3CDTF">2008-07-18T09:47:15Z</dcterms:modified>
</cp:coreProperties>
</file>